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Lst>
  <p:sldSz cy="6858000" cx="12192000"/>
  <p:notesSz cx="6858000" cy="9144000"/>
  <p:embeddedFontLst>
    <p:embeddedFont>
      <p:font typeface="Roboto Slab"/>
      <p:regular r:id="rId55"/>
      <p:bold r:id="rId56"/>
    </p:embeddedFont>
    <p:embeddedFont>
      <p:font typeface="Roboto"/>
      <p:regular r:id="rId57"/>
      <p:bold r:id="rId58"/>
      <p:italic r:id="rId59"/>
      <p:boldItalic r:id="rId60"/>
    </p:embeddedFont>
    <p:embeddedFont>
      <p:font typeface="Merriweather"/>
      <p:regular r:id="rId61"/>
      <p:bold r:id="rId62"/>
      <p:italic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376">
          <p15:clr>
            <a:srgbClr val="A4A3A4"/>
          </p15:clr>
        </p15:guide>
        <p15:guide id="2" pos="3840">
          <p15:clr>
            <a:srgbClr val="A4A3A4"/>
          </p15:clr>
        </p15:guide>
      </p15:sldGuideLst>
    </p:ext>
    <p:ext uri="http://customooxmlschemas.google.com/">
      <go:slidesCustomData xmlns:go="http://customooxmlschemas.google.com/" r:id="rId65" roundtripDataSignature="AMtx7micIHSRlFzmrnbJ6zEUIE52Ub+gQ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376"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Merriweather-bold.fntdata"/><Relationship Id="rId61" Type="http://schemas.openxmlformats.org/officeDocument/2006/relationships/font" Target="fonts/Merriweather-regular.fntdata"/><Relationship Id="rId20" Type="http://schemas.openxmlformats.org/officeDocument/2006/relationships/slide" Target="slides/slide15.xml"/><Relationship Id="rId64" Type="http://schemas.openxmlformats.org/officeDocument/2006/relationships/font" Target="fonts/Merriweather-boldItalic.fntdata"/><Relationship Id="rId63" Type="http://schemas.openxmlformats.org/officeDocument/2006/relationships/font" Target="fonts/Merriweather-italic.fntdata"/><Relationship Id="rId22" Type="http://schemas.openxmlformats.org/officeDocument/2006/relationships/slide" Target="slides/slide17.xml"/><Relationship Id="rId21" Type="http://schemas.openxmlformats.org/officeDocument/2006/relationships/slide" Target="slides/slide16.xml"/><Relationship Id="rId65" Type="http://customschemas.google.com/relationships/presentationmetadata" Target="meta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oboto-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RobotoSlab-regular.fntdata"/><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font" Target="fonts/Roboto-regular.fntdata"/><Relationship Id="rId12" Type="http://schemas.openxmlformats.org/officeDocument/2006/relationships/slide" Target="slides/slide7.xml"/><Relationship Id="rId56" Type="http://schemas.openxmlformats.org/officeDocument/2006/relationships/font" Target="fonts/RobotoSlab-bold.fntdata"/><Relationship Id="rId15" Type="http://schemas.openxmlformats.org/officeDocument/2006/relationships/slide" Target="slides/slide10.xml"/><Relationship Id="rId59" Type="http://schemas.openxmlformats.org/officeDocument/2006/relationships/font" Target="fonts/Roboto-italic.fntdata"/><Relationship Id="rId14" Type="http://schemas.openxmlformats.org/officeDocument/2006/relationships/slide" Target="slides/slide9.xml"/><Relationship Id="rId58" Type="http://schemas.openxmlformats.org/officeDocument/2006/relationships/font" Target="fonts/Roboto-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g>
</file>

<file path=ppt/media/image41.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7" name="Google Shape;6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d3a01610e7_0_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d3a01610e7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d3a01610e7_0_1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gd3a01610e7_0_1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d3a01610e7_0_1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gd3a01610e7_0_1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d3a01610e7_0_10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d3a01610e7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d3a01610e7_0_1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gd3a01610e7_0_1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d3a01610e7_0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 name="Google Shape;165;gd3a01610e7_0_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d3a01610e7_0_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gd3a01610e7_0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7a4bd2c441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g7a4bd2c441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7a4bd2c441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g7a4bd2c441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7a4bd2c441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g7a4bd2c441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3" name="Google Shape;7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7a4bd2c441_0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g7a4bd2c441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7a4bd2c441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g7a4bd2c441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7a4bd2c441_0_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7a4bd2c441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7a4bd2c441_0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g7a4bd2c441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7a4bd2c441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g7a4bd2c441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7a4bd2c441_0_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g7a4bd2c441_0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7a4bd2c441_0_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7a4bd2c441_0_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7a4bd2c441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g7a4bd2c441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d60d3518f1_1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d60d3518f1_1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7a4bd2c441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g7a4bd2c441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d16802d3e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d16802d3e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d60d3518f1_1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gd60d3518f1_1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7a4bd2c441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g7a4bd2c441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d60d3518f1_1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gd60d3518f1_1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d60d3518f1_1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gd60d3518f1_1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d60d3518f1_1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gd60d3518f1_1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d60d3518f1_1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gd60d3518f1_1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d60d3518f1_1_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3" name="Google Shape;303;gd60d3518f1_1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d60d3518f1_1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gd60d3518f1_1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d60d3518f1_1_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gd60d3518f1_1_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7ad57b60db_6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4" name="Google Shape;324;g7ad57b60db_6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7ad78e680e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7ad78e680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7ad57b60db_6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g7ad57b60db_6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d60d3518f1_1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 name="Google Shape;337;gd60d3518f1_1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d6add527df_3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gd6add527df_3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7ad57b60db_6_1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7ad57b60db_6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7ad57b60db_6_1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7ad57b60db_6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7ad57b60db_6_1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7ad57b60db_6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7ad57b60db_6_1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7ad57b60db_6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7ad57b60db_6_1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7ad57b60db_6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5" name="Google Shape;38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d3a01610e7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gd3a01610e7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d3a01610e7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gd3a01610e7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d3a01610e7_0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d3a01610e7_0_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d3a01610e7_0_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d3a01610e7_0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d3a01610e7_0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gd3a01610e7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Style slide layout">
  <p:cSld name="4_Style slide layout">
    <p:bg>
      <p:bgPr>
        <a:blipFill>
          <a:blip r:embed="rId2">
            <a:alphaModFix/>
          </a:blip>
          <a:stretch>
            <a:fillRect/>
          </a:stretch>
        </a:blipFill>
      </p:bgPr>
    </p:bg>
    <p:spTree>
      <p:nvGrpSpPr>
        <p:cNvPr id="9" name="Shape 9"/>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0" name="Shape 50"/>
        <p:cNvGrpSpPr/>
        <p:nvPr/>
      </p:nvGrpSpPr>
      <p:grpSpPr>
        <a:xfrm>
          <a:off x="0" y="0"/>
          <a:ext cx="0" cy="0"/>
          <a:chOff x="0" y="0"/>
          <a:chExt cx="0" cy="0"/>
        </a:xfrm>
      </p:grpSpPr>
      <p:sp>
        <p:nvSpPr>
          <p:cNvPr id="51" name="Google Shape;51;p17"/>
          <p:cNvSpPr txBox="1"/>
          <p:nvPr>
            <p:ph type="title"/>
          </p:nvPr>
        </p:nvSpPr>
        <p:spPr>
          <a:xfrm>
            <a:off x="653667" y="701800"/>
            <a:ext cx="7491600" cy="5454300"/>
          </a:xfrm>
          <a:prstGeom prst="rect">
            <a:avLst/>
          </a:prstGeom>
          <a:noFill/>
          <a:ln>
            <a:noFill/>
          </a:ln>
        </p:spPr>
        <p:txBody>
          <a:bodyPr anchorCtr="0" anchor="ctr" bIns="121900" lIns="121900" spcFirstLastPara="1" rIns="121900" wrap="square" tIns="121900">
            <a:norm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p:txBody>
      </p:sp>
      <p:sp>
        <p:nvSpPr>
          <p:cNvPr id="52" name="Google Shape;52;p17"/>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18"/>
          <p:cNvSpPr/>
          <p:nvPr/>
        </p:nvSpPr>
        <p:spPr>
          <a:xfrm>
            <a:off x="6096000" y="-100"/>
            <a:ext cx="6096000" cy="6858000"/>
          </a:xfrm>
          <a:prstGeom prst="rect">
            <a:avLst/>
          </a:pr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18"/>
          <p:cNvCxnSpPr/>
          <p:nvPr/>
        </p:nvCxnSpPr>
        <p:spPr>
          <a:xfrm>
            <a:off x="6706233" y="5994004"/>
            <a:ext cx="721200" cy="0"/>
          </a:xfrm>
          <a:prstGeom prst="straightConnector1">
            <a:avLst/>
          </a:prstGeom>
          <a:noFill/>
          <a:ln cap="flat" cmpd="sng" w="38100">
            <a:solidFill>
              <a:schemeClr val="accent5"/>
            </a:solidFill>
            <a:prstDash val="solid"/>
            <a:round/>
            <a:headEnd len="sm" w="sm" type="none"/>
            <a:tailEnd len="sm" w="sm" type="none"/>
          </a:ln>
        </p:spPr>
      </p:cxnSp>
      <p:sp>
        <p:nvSpPr>
          <p:cNvPr id="56" name="Google Shape;56;p18"/>
          <p:cNvSpPr txBox="1"/>
          <p:nvPr>
            <p:ph type="title"/>
          </p:nvPr>
        </p:nvSpPr>
        <p:spPr>
          <a:xfrm>
            <a:off x="354000" y="1612100"/>
            <a:ext cx="5393700" cy="20085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5100"/>
              <a:buNone/>
              <a:defRPr sz="5100"/>
            </a:lvl1pPr>
            <a:lvl2pPr lvl="1" algn="ctr">
              <a:lnSpc>
                <a:spcPct val="100000"/>
              </a:lnSpc>
              <a:spcBef>
                <a:spcPts val="0"/>
              </a:spcBef>
              <a:spcAft>
                <a:spcPts val="0"/>
              </a:spcAft>
              <a:buSzPts val="5100"/>
              <a:buNone/>
              <a:defRPr sz="5100"/>
            </a:lvl2pPr>
            <a:lvl3pPr lvl="2" algn="ctr">
              <a:lnSpc>
                <a:spcPct val="100000"/>
              </a:lnSpc>
              <a:spcBef>
                <a:spcPts val="0"/>
              </a:spcBef>
              <a:spcAft>
                <a:spcPts val="0"/>
              </a:spcAft>
              <a:buSzPts val="5100"/>
              <a:buNone/>
              <a:defRPr sz="5100"/>
            </a:lvl3pPr>
            <a:lvl4pPr lvl="3" algn="ctr">
              <a:lnSpc>
                <a:spcPct val="100000"/>
              </a:lnSpc>
              <a:spcBef>
                <a:spcPts val="0"/>
              </a:spcBef>
              <a:spcAft>
                <a:spcPts val="0"/>
              </a:spcAft>
              <a:buSzPts val="5100"/>
              <a:buNone/>
              <a:defRPr sz="5100"/>
            </a:lvl4pPr>
            <a:lvl5pPr lvl="4" algn="ctr">
              <a:lnSpc>
                <a:spcPct val="100000"/>
              </a:lnSpc>
              <a:spcBef>
                <a:spcPts val="0"/>
              </a:spcBef>
              <a:spcAft>
                <a:spcPts val="0"/>
              </a:spcAft>
              <a:buSzPts val="5100"/>
              <a:buNone/>
              <a:defRPr sz="5100"/>
            </a:lvl5pPr>
            <a:lvl6pPr lvl="5" algn="ctr">
              <a:lnSpc>
                <a:spcPct val="100000"/>
              </a:lnSpc>
              <a:spcBef>
                <a:spcPts val="0"/>
              </a:spcBef>
              <a:spcAft>
                <a:spcPts val="0"/>
              </a:spcAft>
              <a:buSzPts val="5100"/>
              <a:buNone/>
              <a:defRPr sz="5100"/>
            </a:lvl6pPr>
            <a:lvl7pPr lvl="6" algn="ctr">
              <a:lnSpc>
                <a:spcPct val="100000"/>
              </a:lnSpc>
              <a:spcBef>
                <a:spcPts val="0"/>
              </a:spcBef>
              <a:spcAft>
                <a:spcPts val="0"/>
              </a:spcAft>
              <a:buSzPts val="5100"/>
              <a:buNone/>
              <a:defRPr sz="5100"/>
            </a:lvl7pPr>
            <a:lvl8pPr lvl="7" algn="ctr">
              <a:lnSpc>
                <a:spcPct val="100000"/>
              </a:lnSpc>
              <a:spcBef>
                <a:spcPts val="0"/>
              </a:spcBef>
              <a:spcAft>
                <a:spcPts val="0"/>
              </a:spcAft>
              <a:buSzPts val="5100"/>
              <a:buNone/>
              <a:defRPr sz="5100"/>
            </a:lvl8pPr>
            <a:lvl9pPr lvl="8" algn="ctr">
              <a:lnSpc>
                <a:spcPct val="100000"/>
              </a:lnSpc>
              <a:spcBef>
                <a:spcPts val="0"/>
              </a:spcBef>
              <a:spcAft>
                <a:spcPts val="0"/>
              </a:spcAft>
              <a:buSzPts val="5100"/>
              <a:buNone/>
              <a:defRPr sz="5100"/>
            </a:lvl9pPr>
          </a:lstStyle>
          <a:p/>
        </p:txBody>
      </p:sp>
      <p:sp>
        <p:nvSpPr>
          <p:cNvPr id="57" name="Google Shape;57;p18"/>
          <p:cNvSpPr txBox="1"/>
          <p:nvPr>
            <p:ph idx="1" type="subTitle"/>
          </p:nvPr>
        </p:nvSpPr>
        <p:spPr>
          <a:xfrm>
            <a:off x="354000" y="3692001"/>
            <a:ext cx="5393700" cy="17940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Clr>
                <a:schemeClr val="accent5"/>
              </a:buClr>
              <a:buSzPts val="2800"/>
              <a:buNone/>
              <a:defRPr sz="2800">
                <a:solidFill>
                  <a:schemeClr val="accent5"/>
                </a:solidFill>
              </a:defRPr>
            </a:lvl1pPr>
            <a:lvl2pPr lvl="1" algn="ctr">
              <a:lnSpc>
                <a:spcPct val="100000"/>
              </a:lnSpc>
              <a:spcBef>
                <a:spcPts val="0"/>
              </a:spcBef>
              <a:spcAft>
                <a:spcPts val="0"/>
              </a:spcAft>
              <a:buClr>
                <a:schemeClr val="accent5"/>
              </a:buClr>
              <a:buSzPts val="2800"/>
              <a:buNone/>
              <a:defRPr sz="2800">
                <a:solidFill>
                  <a:schemeClr val="accent5"/>
                </a:solidFill>
              </a:defRPr>
            </a:lvl2pPr>
            <a:lvl3pPr lvl="2" algn="ctr">
              <a:lnSpc>
                <a:spcPct val="100000"/>
              </a:lnSpc>
              <a:spcBef>
                <a:spcPts val="0"/>
              </a:spcBef>
              <a:spcAft>
                <a:spcPts val="0"/>
              </a:spcAft>
              <a:buClr>
                <a:schemeClr val="accent5"/>
              </a:buClr>
              <a:buSzPts val="2800"/>
              <a:buNone/>
              <a:defRPr sz="2800">
                <a:solidFill>
                  <a:schemeClr val="accent5"/>
                </a:solidFill>
              </a:defRPr>
            </a:lvl3pPr>
            <a:lvl4pPr lvl="3" algn="ctr">
              <a:lnSpc>
                <a:spcPct val="100000"/>
              </a:lnSpc>
              <a:spcBef>
                <a:spcPts val="0"/>
              </a:spcBef>
              <a:spcAft>
                <a:spcPts val="0"/>
              </a:spcAft>
              <a:buClr>
                <a:schemeClr val="accent5"/>
              </a:buClr>
              <a:buSzPts val="2800"/>
              <a:buNone/>
              <a:defRPr sz="2800">
                <a:solidFill>
                  <a:schemeClr val="accent5"/>
                </a:solidFill>
              </a:defRPr>
            </a:lvl4pPr>
            <a:lvl5pPr lvl="4" algn="ctr">
              <a:lnSpc>
                <a:spcPct val="100000"/>
              </a:lnSpc>
              <a:spcBef>
                <a:spcPts val="0"/>
              </a:spcBef>
              <a:spcAft>
                <a:spcPts val="0"/>
              </a:spcAft>
              <a:buClr>
                <a:schemeClr val="accent5"/>
              </a:buClr>
              <a:buSzPts val="2800"/>
              <a:buNone/>
              <a:defRPr sz="2800">
                <a:solidFill>
                  <a:schemeClr val="accent5"/>
                </a:solidFill>
              </a:defRPr>
            </a:lvl5pPr>
            <a:lvl6pPr lvl="5" algn="ctr">
              <a:lnSpc>
                <a:spcPct val="100000"/>
              </a:lnSpc>
              <a:spcBef>
                <a:spcPts val="0"/>
              </a:spcBef>
              <a:spcAft>
                <a:spcPts val="0"/>
              </a:spcAft>
              <a:buClr>
                <a:schemeClr val="accent5"/>
              </a:buClr>
              <a:buSzPts val="2800"/>
              <a:buNone/>
              <a:defRPr sz="2800">
                <a:solidFill>
                  <a:schemeClr val="accent5"/>
                </a:solidFill>
              </a:defRPr>
            </a:lvl6pPr>
            <a:lvl7pPr lvl="6" algn="ctr">
              <a:lnSpc>
                <a:spcPct val="100000"/>
              </a:lnSpc>
              <a:spcBef>
                <a:spcPts val="0"/>
              </a:spcBef>
              <a:spcAft>
                <a:spcPts val="0"/>
              </a:spcAft>
              <a:buClr>
                <a:schemeClr val="accent5"/>
              </a:buClr>
              <a:buSzPts val="2800"/>
              <a:buNone/>
              <a:defRPr sz="2800">
                <a:solidFill>
                  <a:schemeClr val="accent5"/>
                </a:solidFill>
              </a:defRPr>
            </a:lvl7pPr>
            <a:lvl8pPr lvl="7" algn="ctr">
              <a:lnSpc>
                <a:spcPct val="100000"/>
              </a:lnSpc>
              <a:spcBef>
                <a:spcPts val="0"/>
              </a:spcBef>
              <a:spcAft>
                <a:spcPts val="0"/>
              </a:spcAft>
              <a:buClr>
                <a:schemeClr val="accent5"/>
              </a:buClr>
              <a:buSzPts val="2800"/>
              <a:buNone/>
              <a:defRPr sz="2800">
                <a:solidFill>
                  <a:schemeClr val="accent5"/>
                </a:solidFill>
              </a:defRPr>
            </a:lvl8pPr>
            <a:lvl9pPr lvl="8" algn="ctr">
              <a:lnSpc>
                <a:spcPct val="100000"/>
              </a:lnSpc>
              <a:spcBef>
                <a:spcPts val="0"/>
              </a:spcBef>
              <a:spcAft>
                <a:spcPts val="0"/>
              </a:spcAft>
              <a:buClr>
                <a:schemeClr val="accent5"/>
              </a:buClr>
              <a:buSzPts val="2800"/>
              <a:buNone/>
              <a:defRPr sz="2800">
                <a:solidFill>
                  <a:schemeClr val="accent5"/>
                </a:solidFill>
              </a:defRPr>
            </a:lvl9pPr>
          </a:lstStyle>
          <a:p/>
        </p:txBody>
      </p:sp>
      <p:sp>
        <p:nvSpPr>
          <p:cNvPr id="58" name="Google Shape;58;p18"/>
          <p:cNvSpPr txBox="1"/>
          <p:nvPr>
            <p:ph idx="2" type="body"/>
          </p:nvPr>
        </p:nvSpPr>
        <p:spPr>
          <a:xfrm>
            <a:off x="6586000" y="965600"/>
            <a:ext cx="5115900" cy="4926900"/>
          </a:xfrm>
          <a:prstGeom prst="rect">
            <a:avLst/>
          </a:prstGeom>
          <a:noFill/>
          <a:ln>
            <a:noFill/>
          </a:ln>
        </p:spPr>
        <p:txBody>
          <a:bodyPr anchorCtr="0" anchor="ctr"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59" name="Google Shape;59;p18"/>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9"/>
          <p:cNvSpPr txBox="1"/>
          <p:nvPr>
            <p:ph idx="1" type="body"/>
          </p:nvPr>
        </p:nvSpPr>
        <p:spPr>
          <a:xfrm>
            <a:off x="426000" y="5644967"/>
            <a:ext cx="7998300" cy="798300"/>
          </a:xfrm>
          <a:prstGeom prst="rect">
            <a:avLst/>
          </a:prstGeom>
          <a:noFill/>
          <a:ln>
            <a:noFill/>
          </a:ln>
        </p:spPr>
        <p:txBody>
          <a:bodyPr anchorCtr="0" anchor="ctr" bIns="121900" lIns="121900" spcFirstLastPara="1" rIns="121900" wrap="square" tIns="121900">
            <a:normAutofit/>
          </a:bodyPr>
          <a:lstStyle>
            <a:lvl1pPr indent="-228600" lvl="0" marL="457200" algn="l">
              <a:lnSpc>
                <a:spcPct val="100000"/>
              </a:lnSpc>
              <a:spcBef>
                <a:spcPts val="0"/>
              </a:spcBef>
              <a:spcAft>
                <a:spcPts val="0"/>
              </a:spcAft>
              <a:buSzPts val="2400"/>
              <a:buFont typeface="Roboto Slab"/>
              <a:buNone/>
              <a:defRPr>
                <a:latin typeface="Roboto Slab"/>
                <a:ea typeface="Roboto Slab"/>
                <a:cs typeface="Roboto Slab"/>
                <a:sym typeface="Roboto Slab"/>
              </a:defRPr>
            </a:lvl1pPr>
          </a:lstStyle>
          <a:p/>
        </p:txBody>
      </p:sp>
      <p:sp>
        <p:nvSpPr>
          <p:cNvPr id="62" name="Google Shape;62;p1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 name="Shape 63"/>
        <p:cNvGrpSpPr/>
        <p:nvPr/>
      </p:nvGrpSpPr>
      <p:grpSpPr>
        <a:xfrm>
          <a:off x="0" y="0"/>
          <a:ext cx="0" cy="0"/>
          <a:chOff x="0" y="0"/>
          <a:chExt cx="0" cy="0"/>
        </a:xfrm>
      </p:grpSpPr>
      <p:sp>
        <p:nvSpPr>
          <p:cNvPr id="64" name="Google Shape;64;p2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 name="Shape 10"/>
        <p:cNvGrpSpPr/>
        <p:nvPr/>
      </p:nvGrpSpPr>
      <p:grpSpPr>
        <a:xfrm>
          <a:off x="0" y="0"/>
          <a:ext cx="0" cy="0"/>
          <a:chOff x="0" y="0"/>
          <a:chExt cx="0" cy="0"/>
        </a:xfrm>
      </p:grpSpPr>
      <p:cxnSp>
        <p:nvCxnSpPr>
          <p:cNvPr id="11" name="Google Shape;11;p9"/>
          <p:cNvCxnSpPr/>
          <p:nvPr/>
        </p:nvCxnSpPr>
        <p:spPr>
          <a:xfrm>
            <a:off x="656750" y="1680378"/>
            <a:ext cx="566400" cy="0"/>
          </a:xfrm>
          <a:prstGeom prst="straightConnector1">
            <a:avLst/>
          </a:prstGeom>
          <a:noFill/>
          <a:ln cap="flat" cmpd="sng" w="38100">
            <a:solidFill>
              <a:schemeClr val="accent4"/>
            </a:solidFill>
            <a:prstDash val="solid"/>
            <a:round/>
            <a:headEnd len="sm" w="sm" type="none"/>
            <a:tailEnd len="sm" w="sm" type="none"/>
          </a:ln>
        </p:spPr>
      </p:cxnSp>
      <p:sp>
        <p:nvSpPr>
          <p:cNvPr id="12" name="Google Shape;12;p9"/>
          <p:cNvSpPr txBox="1"/>
          <p:nvPr>
            <p:ph type="title"/>
          </p:nvPr>
        </p:nvSpPr>
        <p:spPr>
          <a:xfrm>
            <a:off x="517200" y="610700"/>
            <a:ext cx="11157600" cy="9147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13" name="Google Shape;13;p9"/>
          <p:cNvSpPr txBox="1"/>
          <p:nvPr>
            <p:ph idx="1" type="body"/>
          </p:nvPr>
        </p:nvSpPr>
        <p:spPr>
          <a:xfrm>
            <a:off x="517200" y="1986432"/>
            <a:ext cx="11157600" cy="4105200"/>
          </a:xfrm>
          <a:prstGeom prst="rect">
            <a:avLst/>
          </a:prstGeom>
          <a:noFill/>
          <a:ln>
            <a:noFill/>
          </a:ln>
        </p:spPr>
        <p:txBody>
          <a:bodyPr anchorCtr="0" anchor="t"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14" name="Google Shape;14;p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ts slide layout">
  <p:cSld name="1_Contents slide layout">
    <p:bg>
      <p:bgPr>
        <a:solidFill>
          <a:schemeClr val="lt1"/>
        </a:solidFill>
      </p:bgPr>
    </p:bg>
    <p:spTree>
      <p:nvGrpSpPr>
        <p:cNvPr id="15" name="Shape 15"/>
        <p:cNvGrpSpPr/>
        <p:nvPr/>
      </p:nvGrpSpPr>
      <p:grpSpPr>
        <a:xfrm>
          <a:off x="0" y="0"/>
          <a:ext cx="0" cy="0"/>
          <a:chOff x="0" y="0"/>
          <a:chExt cx="0" cy="0"/>
        </a:xfrm>
      </p:grpSpPr>
      <p:sp>
        <p:nvSpPr>
          <p:cNvPr id="16" name="Google Shape;16;p10"/>
          <p:cNvSpPr/>
          <p:nvPr/>
        </p:nvSpPr>
        <p:spPr>
          <a:xfrm>
            <a:off x="0" y="161317"/>
            <a:ext cx="11191164" cy="1026038"/>
          </a:xfrm>
          <a:custGeom>
            <a:rect b="b" l="l" r="r" t="t"/>
            <a:pathLst>
              <a:path extrusionOk="0" h="1026038" w="11191164">
                <a:moveTo>
                  <a:pt x="0" y="0"/>
                </a:moveTo>
                <a:lnTo>
                  <a:pt x="10678145" y="0"/>
                </a:lnTo>
                <a:cubicBezTo>
                  <a:pt x="10961478" y="0"/>
                  <a:pt x="11191164" y="229686"/>
                  <a:pt x="11191164" y="513019"/>
                </a:cubicBezTo>
                <a:cubicBezTo>
                  <a:pt x="11191164" y="796352"/>
                  <a:pt x="10961478" y="1026038"/>
                  <a:pt x="10678145" y="1026038"/>
                </a:cubicBezTo>
                <a:lnTo>
                  <a:pt x="0" y="102603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7" name="Google Shape;17;p10"/>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lvl1pPr indent="-228600" lvl="0" marL="457200" marR="0" algn="l">
              <a:lnSpc>
                <a:spcPct val="90000"/>
              </a:lnSpc>
              <a:spcBef>
                <a:spcPts val="1000"/>
              </a:spcBef>
              <a:spcAft>
                <a:spcPts val="0"/>
              </a:spcAft>
              <a:buClr>
                <a:schemeClr val="lt1"/>
              </a:buClr>
              <a:buSzPts val="4800"/>
              <a:buFont typeface="Arial"/>
              <a:buNone/>
              <a:defRPr b="0" i="0" sz="4800" u="none" cap="none" strike="noStrike">
                <a:solidFill>
                  <a:schemeClr val="lt1"/>
                </a:solidFill>
                <a:latin typeface="Arial"/>
                <a:ea typeface="Arial"/>
                <a:cs typeface="Arial"/>
                <a:sym typeface="Arial"/>
              </a:defRPr>
            </a:lvl1pPr>
            <a:lvl2pPr indent="-381000" lvl="1" marL="914400" marR="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8" name="Google Shape;18;p10"/>
          <p:cNvSpPr/>
          <p:nvPr/>
        </p:nvSpPr>
        <p:spPr>
          <a:xfrm>
            <a:off x="0" y="161317"/>
            <a:ext cx="1665917" cy="1024706"/>
          </a:xfrm>
          <a:custGeom>
            <a:rect b="b" l="l" r="r" t="t"/>
            <a:pathLst>
              <a:path extrusionOk="0" h="3128874" w="5086770">
                <a:moveTo>
                  <a:pt x="5086770" y="1174706"/>
                </a:moveTo>
                <a:lnTo>
                  <a:pt x="5086770" y="1184663"/>
                </a:lnTo>
                <a:lnTo>
                  <a:pt x="5079830" y="1185820"/>
                </a:lnTo>
                <a:cubicBezTo>
                  <a:pt x="5079829" y="1184277"/>
                  <a:pt x="5078289" y="1184277"/>
                  <a:pt x="5078289" y="1182737"/>
                </a:cubicBezTo>
                <a:lnTo>
                  <a:pt x="5078289" y="1179654"/>
                </a:lnTo>
                <a:close/>
                <a:moveTo>
                  <a:pt x="1690658" y="810655"/>
                </a:moveTo>
                <a:lnTo>
                  <a:pt x="1349061" y="1934928"/>
                </a:lnTo>
                <a:lnTo>
                  <a:pt x="2035854" y="1934928"/>
                </a:lnTo>
                <a:close/>
                <a:moveTo>
                  <a:pt x="3765314" y="0"/>
                </a:moveTo>
                <a:lnTo>
                  <a:pt x="4465138" y="0"/>
                </a:lnTo>
                <a:lnTo>
                  <a:pt x="4675955" y="0"/>
                </a:lnTo>
                <a:lnTo>
                  <a:pt x="4659036" y="34412"/>
                </a:lnTo>
                <a:cubicBezTo>
                  <a:pt x="4655952" y="37496"/>
                  <a:pt x="4652870" y="40578"/>
                  <a:pt x="4651327" y="45203"/>
                </a:cubicBezTo>
                <a:cubicBezTo>
                  <a:pt x="4649787" y="48285"/>
                  <a:pt x="4649788" y="49827"/>
                  <a:pt x="4648245" y="51368"/>
                </a:cubicBezTo>
                <a:cubicBezTo>
                  <a:pt x="4632831" y="72947"/>
                  <a:pt x="4528018" y="224002"/>
                  <a:pt x="4483319" y="361184"/>
                </a:cubicBezTo>
                <a:cubicBezTo>
                  <a:pt x="4481777" y="365808"/>
                  <a:pt x="4480236" y="368891"/>
                  <a:pt x="4480236" y="373515"/>
                </a:cubicBezTo>
                <a:cubicBezTo>
                  <a:pt x="4478694" y="381223"/>
                  <a:pt x="4475612" y="390471"/>
                  <a:pt x="4474071" y="398176"/>
                </a:cubicBezTo>
                <a:cubicBezTo>
                  <a:pt x="4466362" y="432087"/>
                  <a:pt x="4458657" y="465997"/>
                  <a:pt x="4450950" y="498367"/>
                </a:cubicBezTo>
                <a:cubicBezTo>
                  <a:pt x="4444783" y="506073"/>
                  <a:pt x="4440160" y="516863"/>
                  <a:pt x="4440161" y="527652"/>
                </a:cubicBezTo>
                <a:cubicBezTo>
                  <a:pt x="4440160" y="532277"/>
                  <a:pt x="4440160" y="535360"/>
                  <a:pt x="4441700" y="539983"/>
                </a:cubicBezTo>
                <a:cubicBezTo>
                  <a:pt x="4440161" y="547691"/>
                  <a:pt x="4438618" y="555397"/>
                  <a:pt x="4437078" y="561562"/>
                </a:cubicBezTo>
                <a:cubicBezTo>
                  <a:pt x="4435535" y="566187"/>
                  <a:pt x="4433995" y="570810"/>
                  <a:pt x="4433995" y="576976"/>
                </a:cubicBezTo>
                <a:cubicBezTo>
                  <a:pt x="4433995" y="576976"/>
                  <a:pt x="4433994" y="578519"/>
                  <a:pt x="4433994" y="578519"/>
                </a:cubicBezTo>
                <a:cubicBezTo>
                  <a:pt x="4417039" y="674083"/>
                  <a:pt x="4407790" y="755776"/>
                  <a:pt x="4413956" y="797393"/>
                </a:cubicBezTo>
                <a:cubicBezTo>
                  <a:pt x="4421664" y="846717"/>
                  <a:pt x="4440160" y="929951"/>
                  <a:pt x="4438619" y="996230"/>
                </a:cubicBezTo>
                <a:cubicBezTo>
                  <a:pt x="4435535" y="1002395"/>
                  <a:pt x="4433995" y="1008560"/>
                  <a:pt x="4433995" y="1016268"/>
                </a:cubicBezTo>
                <a:cubicBezTo>
                  <a:pt x="4433995" y="1019351"/>
                  <a:pt x="4435536" y="1022434"/>
                  <a:pt x="4435536" y="1025517"/>
                </a:cubicBezTo>
                <a:cubicBezTo>
                  <a:pt x="4435536" y="1025517"/>
                  <a:pt x="4435535" y="1027057"/>
                  <a:pt x="4437078" y="1027057"/>
                </a:cubicBezTo>
                <a:cubicBezTo>
                  <a:pt x="4435536" y="1034764"/>
                  <a:pt x="4433994" y="1042471"/>
                  <a:pt x="4432452" y="1048636"/>
                </a:cubicBezTo>
                <a:lnTo>
                  <a:pt x="4413956" y="1085630"/>
                </a:lnTo>
                <a:cubicBezTo>
                  <a:pt x="4369257" y="1164240"/>
                  <a:pt x="4258278" y="1339957"/>
                  <a:pt x="4196623" y="1389280"/>
                </a:cubicBezTo>
                <a:cubicBezTo>
                  <a:pt x="4128802" y="1441687"/>
                  <a:pt x="4062523" y="1538793"/>
                  <a:pt x="4085645" y="1597365"/>
                </a:cubicBezTo>
                <a:cubicBezTo>
                  <a:pt x="4119555" y="1660562"/>
                  <a:pt x="4181210" y="1688307"/>
                  <a:pt x="4216661" y="1697556"/>
                </a:cubicBezTo>
                <a:cubicBezTo>
                  <a:pt x="4252112" y="1706804"/>
                  <a:pt x="4275233" y="1779247"/>
                  <a:pt x="4250571" y="1811617"/>
                </a:cubicBezTo>
                <a:cubicBezTo>
                  <a:pt x="4225909" y="1843985"/>
                  <a:pt x="4187375" y="1853233"/>
                  <a:pt x="4173502" y="1888685"/>
                </a:cubicBezTo>
                <a:cubicBezTo>
                  <a:pt x="4159630" y="1924137"/>
                  <a:pt x="4153465" y="1998123"/>
                  <a:pt x="4213578" y="2022784"/>
                </a:cubicBezTo>
                <a:cubicBezTo>
                  <a:pt x="4259818" y="2041281"/>
                  <a:pt x="4349219" y="2081356"/>
                  <a:pt x="4347678" y="2090605"/>
                </a:cubicBezTo>
                <a:cubicBezTo>
                  <a:pt x="4346136" y="2099853"/>
                  <a:pt x="4250570" y="2107561"/>
                  <a:pt x="4233616" y="2138388"/>
                </a:cubicBezTo>
                <a:cubicBezTo>
                  <a:pt x="4216660" y="2169216"/>
                  <a:pt x="4204330" y="2220080"/>
                  <a:pt x="4227451" y="2258616"/>
                </a:cubicBezTo>
                <a:cubicBezTo>
                  <a:pt x="4250571" y="2297149"/>
                  <a:pt x="4332264" y="2292526"/>
                  <a:pt x="4350761" y="2320270"/>
                </a:cubicBezTo>
                <a:cubicBezTo>
                  <a:pt x="4381588" y="2371135"/>
                  <a:pt x="4358466" y="2378843"/>
                  <a:pt x="4333805" y="2462077"/>
                </a:cubicBezTo>
                <a:cubicBezTo>
                  <a:pt x="4306060" y="2551476"/>
                  <a:pt x="4302977" y="2650125"/>
                  <a:pt x="4467905" y="2719486"/>
                </a:cubicBezTo>
                <a:cubicBezTo>
                  <a:pt x="4562314" y="2758983"/>
                  <a:pt x="4694054" y="2758743"/>
                  <a:pt x="4800655" y="2748491"/>
                </a:cubicBezTo>
                <a:lnTo>
                  <a:pt x="4838191" y="2744074"/>
                </a:lnTo>
                <a:lnTo>
                  <a:pt x="4863823" y="2765476"/>
                </a:lnTo>
                <a:cubicBezTo>
                  <a:pt x="4895578" y="2799449"/>
                  <a:pt x="4917344" y="2847230"/>
                  <a:pt x="4934321" y="2911083"/>
                </a:cubicBezTo>
                <a:cubicBezTo>
                  <a:pt x="4945640" y="2953651"/>
                  <a:pt x="4957371" y="3013267"/>
                  <a:pt x="4964162" y="3074402"/>
                </a:cubicBezTo>
                <a:lnTo>
                  <a:pt x="4967647" y="3128874"/>
                </a:lnTo>
                <a:lnTo>
                  <a:pt x="4465138" y="3128874"/>
                </a:lnTo>
                <a:lnTo>
                  <a:pt x="4465138" y="3127460"/>
                </a:lnTo>
                <a:lnTo>
                  <a:pt x="3765314" y="3127460"/>
                </a:lnTo>
                <a:close/>
                <a:moveTo>
                  <a:pt x="1175459" y="0"/>
                </a:moveTo>
                <a:lnTo>
                  <a:pt x="2229594" y="0"/>
                </a:lnTo>
                <a:lnTo>
                  <a:pt x="3404781" y="3127460"/>
                </a:lnTo>
                <a:lnTo>
                  <a:pt x="2392789" y="3127460"/>
                </a:lnTo>
                <a:lnTo>
                  <a:pt x="2236317" y="2611186"/>
                </a:lnTo>
                <a:lnTo>
                  <a:pt x="1139165" y="2611186"/>
                </a:lnTo>
                <a:lnTo>
                  <a:pt x="986721" y="3127460"/>
                </a:lnTo>
                <a:lnTo>
                  <a:pt x="0" y="312746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9" name="Google Shape;19;p10"/>
          <p:cNvSpPr/>
          <p:nvPr/>
        </p:nvSpPr>
        <p:spPr>
          <a:xfrm>
            <a:off x="11288971" y="161317"/>
            <a:ext cx="903029" cy="1026038"/>
          </a:xfrm>
          <a:custGeom>
            <a:rect b="b" l="l" r="r" t="t"/>
            <a:pathLst>
              <a:path extrusionOk="0" h="1026038" w="903029">
                <a:moveTo>
                  <a:pt x="513019" y="0"/>
                </a:moveTo>
                <a:lnTo>
                  <a:pt x="903029" y="0"/>
                </a:lnTo>
                <a:lnTo>
                  <a:pt x="903029" y="1026038"/>
                </a:lnTo>
                <a:lnTo>
                  <a:pt x="513019" y="1026038"/>
                </a:lnTo>
                <a:cubicBezTo>
                  <a:pt x="229686" y="1026038"/>
                  <a:pt x="0" y="796352"/>
                  <a:pt x="0" y="513019"/>
                </a:cubicBezTo>
                <a:cubicBezTo>
                  <a:pt x="0" y="229686"/>
                  <a:pt x="229686" y="0"/>
                  <a:pt x="513019"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 name="Shape 20"/>
        <p:cNvGrpSpPr/>
        <p:nvPr/>
      </p:nvGrpSpPr>
      <p:grpSpPr>
        <a:xfrm>
          <a:off x="0" y="0"/>
          <a:ext cx="0" cy="0"/>
          <a:chOff x="0" y="0"/>
          <a:chExt cx="0" cy="0"/>
        </a:xfrm>
      </p:grpSpPr>
      <p:sp>
        <p:nvSpPr>
          <p:cNvPr id="21" name="Google Shape;21;p11"/>
          <p:cNvSpPr/>
          <p:nvPr/>
        </p:nvSpPr>
        <p:spPr>
          <a:xfrm>
            <a:off x="200" y="6769100"/>
            <a:ext cx="12191700" cy="88800"/>
          </a:xfrm>
          <a:prstGeom prst="rect">
            <a:avLst/>
          </a:pr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11"/>
          <p:cNvSpPr txBox="1"/>
          <p:nvPr>
            <p:ph hasCustomPrompt="1" type="title"/>
          </p:nvPr>
        </p:nvSpPr>
        <p:spPr>
          <a:xfrm>
            <a:off x="517200" y="1536600"/>
            <a:ext cx="11157600" cy="20511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Clr>
                <a:schemeClr val="accent5"/>
              </a:buClr>
              <a:buSzPts val="17300"/>
              <a:buNone/>
              <a:defRPr sz="17300">
                <a:solidFill>
                  <a:schemeClr val="accent5"/>
                </a:solidFill>
              </a:defRPr>
            </a:lvl1pPr>
            <a:lvl2pPr lvl="1" algn="ctr">
              <a:lnSpc>
                <a:spcPct val="100000"/>
              </a:lnSpc>
              <a:spcBef>
                <a:spcPts val="0"/>
              </a:spcBef>
              <a:spcAft>
                <a:spcPts val="0"/>
              </a:spcAft>
              <a:buClr>
                <a:schemeClr val="accent5"/>
              </a:buClr>
              <a:buSzPts val="17300"/>
              <a:buNone/>
              <a:defRPr sz="17300">
                <a:solidFill>
                  <a:schemeClr val="accent5"/>
                </a:solidFill>
              </a:defRPr>
            </a:lvl2pPr>
            <a:lvl3pPr lvl="2" algn="ctr">
              <a:lnSpc>
                <a:spcPct val="100000"/>
              </a:lnSpc>
              <a:spcBef>
                <a:spcPts val="0"/>
              </a:spcBef>
              <a:spcAft>
                <a:spcPts val="0"/>
              </a:spcAft>
              <a:buClr>
                <a:schemeClr val="accent5"/>
              </a:buClr>
              <a:buSzPts val="17300"/>
              <a:buNone/>
              <a:defRPr sz="17300">
                <a:solidFill>
                  <a:schemeClr val="accent5"/>
                </a:solidFill>
              </a:defRPr>
            </a:lvl3pPr>
            <a:lvl4pPr lvl="3" algn="ctr">
              <a:lnSpc>
                <a:spcPct val="100000"/>
              </a:lnSpc>
              <a:spcBef>
                <a:spcPts val="0"/>
              </a:spcBef>
              <a:spcAft>
                <a:spcPts val="0"/>
              </a:spcAft>
              <a:buClr>
                <a:schemeClr val="accent5"/>
              </a:buClr>
              <a:buSzPts val="17300"/>
              <a:buNone/>
              <a:defRPr sz="17300">
                <a:solidFill>
                  <a:schemeClr val="accent5"/>
                </a:solidFill>
              </a:defRPr>
            </a:lvl4pPr>
            <a:lvl5pPr lvl="4" algn="ctr">
              <a:lnSpc>
                <a:spcPct val="100000"/>
              </a:lnSpc>
              <a:spcBef>
                <a:spcPts val="0"/>
              </a:spcBef>
              <a:spcAft>
                <a:spcPts val="0"/>
              </a:spcAft>
              <a:buClr>
                <a:schemeClr val="accent5"/>
              </a:buClr>
              <a:buSzPts val="17300"/>
              <a:buNone/>
              <a:defRPr sz="17300">
                <a:solidFill>
                  <a:schemeClr val="accent5"/>
                </a:solidFill>
              </a:defRPr>
            </a:lvl5pPr>
            <a:lvl6pPr lvl="5" algn="ctr">
              <a:lnSpc>
                <a:spcPct val="100000"/>
              </a:lnSpc>
              <a:spcBef>
                <a:spcPts val="0"/>
              </a:spcBef>
              <a:spcAft>
                <a:spcPts val="0"/>
              </a:spcAft>
              <a:buClr>
                <a:schemeClr val="accent5"/>
              </a:buClr>
              <a:buSzPts val="17300"/>
              <a:buNone/>
              <a:defRPr sz="17300">
                <a:solidFill>
                  <a:schemeClr val="accent5"/>
                </a:solidFill>
              </a:defRPr>
            </a:lvl6pPr>
            <a:lvl7pPr lvl="6" algn="ctr">
              <a:lnSpc>
                <a:spcPct val="100000"/>
              </a:lnSpc>
              <a:spcBef>
                <a:spcPts val="0"/>
              </a:spcBef>
              <a:spcAft>
                <a:spcPts val="0"/>
              </a:spcAft>
              <a:buClr>
                <a:schemeClr val="accent5"/>
              </a:buClr>
              <a:buSzPts val="17300"/>
              <a:buNone/>
              <a:defRPr sz="17300">
                <a:solidFill>
                  <a:schemeClr val="accent5"/>
                </a:solidFill>
              </a:defRPr>
            </a:lvl7pPr>
            <a:lvl8pPr lvl="7" algn="ctr">
              <a:lnSpc>
                <a:spcPct val="100000"/>
              </a:lnSpc>
              <a:spcBef>
                <a:spcPts val="0"/>
              </a:spcBef>
              <a:spcAft>
                <a:spcPts val="0"/>
              </a:spcAft>
              <a:buClr>
                <a:schemeClr val="accent5"/>
              </a:buClr>
              <a:buSzPts val="17300"/>
              <a:buNone/>
              <a:defRPr sz="17300">
                <a:solidFill>
                  <a:schemeClr val="accent5"/>
                </a:solidFill>
              </a:defRPr>
            </a:lvl8pPr>
            <a:lvl9pPr lvl="8" algn="ctr">
              <a:lnSpc>
                <a:spcPct val="100000"/>
              </a:lnSpc>
              <a:spcBef>
                <a:spcPts val="0"/>
              </a:spcBef>
              <a:spcAft>
                <a:spcPts val="0"/>
              </a:spcAft>
              <a:buClr>
                <a:schemeClr val="accent5"/>
              </a:buClr>
              <a:buSzPts val="17300"/>
              <a:buNone/>
              <a:defRPr sz="17300">
                <a:solidFill>
                  <a:schemeClr val="accent5"/>
                </a:solidFill>
              </a:defRPr>
            </a:lvl9pPr>
          </a:lstStyle>
          <a:p>
            <a:r>
              <a:t>xx%</a:t>
            </a:r>
          </a:p>
        </p:txBody>
      </p:sp>
      <p:sp>
        <p:nvSpPr>
          <p:cNvPr id="23" name="Google Shape;23;p11"/>
          <p:cNvSpPr txBox="1"/>
          <p:nvPr>
            <p:ph idx="1" type="body"/>
          </p:nvPr>
        </p:nvSpPr>
        <p:spPr>
          <a:xfrm>
            <a:off x="517200" y="3892600"/>
            <a:ext cx="11157600" cy="1428900"/>
          </a:xfrm>
          <a:prstGeom prst="rect">
            <a:avLst/>
          </a:prstGeom>
          <a:noFill/>
          <a:ln>
            <a:noFill/>
          </a:ln>
        </p:spPr>
        <p:txBody>
          <a:bodyPr anchorCtr="0" anchor="t" bIns="121900" lIns="121900" spcFirstLastPara="1" rIns="121900" wrap="square" tIns="121900">
            <a:normAutofit/>
          </a:bodyPr>
          <a:lstStyle>
            <a:lvl1pPr indent="-381000" lvl="0" marL="457200" algn="ctr">
              <a:lnSpc>
                <a:spcPct val="115000"/>
              </a:lnSpc>
              <a:spcBef>
                <a:spcPts val="0"/>
              </a:spcBef>
              <a:spcAft>
                <a:spcPts val="0"/>
              </a:spcAft>
              <a:buSzPts val="2400"/>
              <a:buChar char="●"/>
              <a:defRPr/>
            </a:lvl1pPr>
            <a:lvl2pPr indent="-349250" lvl="1" marL="914400" algn="ctr">
              <a:lnSpc>
                <a:spcPct val="115000"/>
              </a:lnSpc>
              <a:spcBef>
                <a:spcPts val="0"/>
              </a:spcBef>
              <a:spcAft>
                <a:spcPts val="0"/>
              </a:spcAft>
              <a:buSzPts val="1900"/>
              <a:buChar char="○"/>
              <a:defRPr/>
            </a:lvl2pPr>
            <a:lvl3pPr indent="-349250" lvl="2" marL="1371600" algn="ctr">
              <a:lnSpc>
                <a:spcPct val="115000"/>
              </a:lnSpc>
              <a:spcBef>
                <a:spcPts val="0"/>
              </a:spcBef>
              <a:spcAft>
                <a:spcPts val="0"/>
              </a:spcAft>
              <a:buSzPts val="1900"/>
              <a:buChar char="■"/>
              <a:defRPr/>
            </a:lvl3pPr>
            <a:lvl4pPr indent="-349250" lvl="3" marL="1828800" algn="ctr">
              <a:lnSpc>
                <a:spcPct val="115000"/>
              </a:lnSpc>
              <a:spcBef>
                <a:spcPts val="0"/>
              </a:spcBef>
              <a:spcAft>
                <a:spcPts val="0"/>
              </a:spcAft>
              <a:buSzPts val="1900"/>
              <a:buChar char="●"/>
              <a:defRPr/>
            </a:lvl4pPr>
            <a:lvl5pPr indent="-349250" lvl="4" marL="2286000" algn="ctr">
              <a:lnSpc>
                <a:spcPct val="115000"/>
              </a:lnSpc>
              <a:spcBef>
                <a:spcPts val="0"/>
              </a:spcBef>
              <a:spcAft>
                <a:spcPts val="0"/>
              </a:spcAft>
              <a:buSzPts val="1900"/>
              <a:buChar char="○"/>
              <a:defRPr/>
            </a:lvl5pPr>
            <a:lvl6pPr indent="-349250" lvl="5" marL="2743200" algn="ctr">
              <a:lnSpc>
                <a:spcPct val="115000"/>
              </a:lnSpc>
              <a:spcBef>
                <a:spcPts val="0"/>
              </a:spcBef>
              <a:spcAft>
                <a:spcPts val="0"/>
              </a:spcAft>
              <a:buSzPts val="1900"/>
              <a:buChar char="■"/>
              <a:defRPr/>
            </a:lvl6pPr>
            <a:lvl7pPr indent="-349250" lvl="6" marL="3200400" algn="ctr">
              <a:lnSpc>
                <a:spcPct val="115000"/>
              </a:lnSpc>
              <a:spcBef>
                <a:spcPts val="0"/>
              </a:spcBef>
              <a:spcAft>
                <a:spcPts val="0"/>
              </a:spcAft>
              <a:buSzPts val="1900"/>
              <a:buChar char="●"/>
              <a:defRPr/>
            </a:lvl7pPr>
            <a:lvl8pPr indent="-349250" lvl="7" marL="3657600" algn="ctr">
              <a:lnSpc>
                <a:spcPct val="115000"/>
              </a:lnSpc>
              <a:spcBef>
                <a:spcPts val="0"/>
              </a:spcBef>
              <a:spcAft>
                <a:spcPts val="0"/>
              </a:spcAft>
              <a:buSzPts val="1900"/>
              <a:buChar char="○"/>
              <a:defRPr/>
            </a:lvl8pPr>
            <a:lvl9pPr indent="-349250" lvl="8" marL="4114800" algn="ctr">
              <a:lnSpc>
                <a:spcPct val="115000"/>
              </a:lnSpc>
              <a:spcBef>
                <a:spcPts val="0"/>
              </a:spcBef>
              <a:spcAft>
                <a:spcPts val="0"/>
              </a:spcAft>
              <a:buSzPts val="1900"/>
              <a:buChar char="■"/>
              <a:defRPr/>
            </a:lvl9pPr>
          </a:lstStyle>
          <a:p/>
        </p:txBody>
      </p:sp>
      <p:sp>
        <p:nvSpPr>
          <p:cNvPr id="24" name="Google Shape;24;p1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 name="Shape 25"/>
        <p:cNvGrpSpPr/>
        <p:nvPr/>
      </p:nvGrpSpPr>
      <p:grpSpPr>
        <a:xfrm>
          <a:off x="0" y="0"/>
          <a:ext cx="0" cy="0"/>
          <a:chOff x="0" y="0"/>
          <a:chExt cx="0" cy="0"/>
        </a:xfrm>
      </p:grpSpPr>
      <p:sp>
        <p:nvSpPr>
          <p:cNvPr id="26" name="Google Shape;26;p12"/>
          <p:cNvSpPr/>
          <p:nvPr/>
        </p:nvSpPr>
        <p:spPr>
          <a:xfrm>
            <a:off x="2033067" y="896808"/>
            <a:ext cx="1442131" cy="1499896"/>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27" name="Google Shape;27;p12"/>
          <p:cNvSpPr/>
          <p:nvPr/>
        </p:nvSpPr>
        <p:spPr>
          <a:xfrm rot="10800000">
            <a:off x="8716786" y="4457271"/>
            <a:ext cx="1442131" cy="1499896"/>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28" name="Google Shape;28;p12"/>
          <p:cNvCxnSpPr/>
          <p:nvPr/>
        </p:nvCxnSpPr>
        <p:spPr>
          <a:xfrm>
            <a:off x="5812802" y="3756618"/>
            <a:ext cx="566400" cy="0"/>
          </a:xfrm>
          <a:prstGeom prst="straightConnector1">
            <a:avLst/>
          </a:prstGeom>
          <a:noFill/>
          <a:ln cap="flat" cmpd="sng" w="38100">
            <a:solidFill>
              <a:schemeClr val="accent4"/>
            </a:solidFill>
            <a:prstDash val="solid"/>
            <a:round/>
            <a:headEnd len="sm" w="sm" type="none"/>
            <a:tailEnd len="sm" w="sm" type="none"/>
          </a:ln>
        </p:spPr>
      </p:cxnSp>
      <p:sp>
        <p:nvSpPr>
          <p:cNvPr id="29" name="Google Shape;29;p12"/>
          <p:cNvSpPr txBox="1"/>
          <p:nvPr>
            <p:ph type="ctrTitle"/>
          </p:nvPr>
        </p:nvSpPr>
        <p:spPr>
          <a:xfrm>
            <a:off x="2240402" y="1585234"/>
            <a:ext cx="7711200" cy="19431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5300"/>
              <a:buNone/>
              <a:defRPr sz="5300"/>
            </a:lvl1pPr>
            <a:lvl2pPr lvl="1" algn="ctr">
              <a:lnSpc>
                <a:spcPct val="100000"/>
              </a:lnSpc>
              <a:spcBef>
                <a:spcPts val="0"/>
              </a:spcBef>
              <a:spcAft>
                <a:spcPts val="0"/>
              </a:spcAft>
              <a:buSzPts val="5300"/>
              <a:buNone/>
              <a:defRPr sz="5300"/>
            </a:lvl2pPr>
            <a:lvl3pPr lvl="2" algn="ctr">
              <a:lnSpc>
                <a:spcPct val="100000"/>
              </a:lnSpc>
              <a:spcBef>
                <a:spcPts val="0"/>
              </a:spcBef>
              <a:spcAft>
                <a:spcPts val="0"/>
              </a:spcAft>
              <a:buSzPts val="5300"/>
              <a:buNone/>
              <a:defRPr sz="5300"/>
            </a:lvl3pPr>
            <a:lvl4pPr lvl="3" algn="ctr">
              <a:lnSpc>
                <a:spcPct val="100000"/>
              </a:lnSpc>
              <a:spcBef>
                <a:spcPts val="0"/>
              </a:spcBef>
              <a:spcAft>
                <a:spcPts val="0"/>
              </a:spcAft>
              <a:buSzPts val="5300"/>
              <a:buNone/>
              <a:defRPr sz="5300"/>
            </a:lvl4pPr>
            <a:lvl5pPr lvl="4" algn="ctr">
              <a:lnSpc>
                <a:spcPct val="100000"/>
              </a:lnSpc>
              <a:spcBef>
                <a:spcPts val="0"/>
              </a:spcBef>
              <a:spcAft>
                <a:spcPts val="0"/>
              </a:spcAft>
              <a:buSzPts val="5300"/>
              <a:buNone/>
              <a:defRPr sz="5300"/>
            </a:lvl5pPr>
            <a:lvl6pPr lvl="5" algn="ctr">
              <a:lnSpc>
                <a:spcPct val="100000"/>
              </a:lnSpc>
              <a:spcBef>
                <a:spcPts val="0"/>
              </a:spcBef>
              <a:spcAft>
                <a:spcPts val="0"/>
              </a:spcAft>
              <a:buSzPts val="5300"/>
              <a:buNone/>
              <a:defRPr sz="5300"/>
            </a:lvl6pPr>
            <a:lvl7pPr lvl="6" algn="ctr">
              <a:lnSpc>
                <a:spcPct val="100000"/>
              </a:lnSpc>
              <a:spcBef>
                <a:spcPts val="0"/>
              </a:spcBef>
              <a:spcAft>
                <a:spcPts val="0"/>
              </a:spcAft>
              <a:buSzPts val="5300"/>
              <a:buNone/>
              <a:defRPr sz="5300"/>
            </a:lvl7pPr>
            <a:lvl8pPr lvl="7" algn="ctr">
              <a:lnSpc>
                <a:spcPct val="100000"/>
              </a:lnSpc>
              <a:spcBef>
                <a:spcPts val="0"/>
              </a:spcBef>
              <a:spcAft>
                <a:spcPts val="0"/>
              </a:spcAft>
              <a:buSzPts val="5300"/>
              <a:buNone/>
              <a:defRPr sz="5300"/>
            </a:lvl8pPr>
            <a:lvl9pPr lvl="8" algn="ctr">
              <a:lnSpc>
                <a:spcPct val="100000"/>
              </a:lnSpc>
              <a:spcBef>
                <a:spcPts val="0"/>
              </a:spcBef>
              <a:spcAft>
                <a:spcPts val="0"/>
              </a:spcAft>
              <a:buSzPts val="5300"/>
              <a:buNone/>
              <a:defRPr sz="5300"/>
            </a:lvl9pPr>
          </a:lstStyle>
          <a:p/>
        </p:txBody>
      </p:sp>
      <p:sp>
        <p:nvSpPr>
          <p:cNvPr id="30" name="Google Shape;30;p12"/>
          <p:cNvSpPr txBox="1"/>
          <p:nvPr>
            <p:ph idx="1" type="subTitle"/>
          </p:nvPr>
        </p:nvSpPr>
        <p:spPr>
          <a:xfrm>
            <a:off x="2240402" y="4065933"/>
            <a:ext cx="7711200" cy="12120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9pPr>
          </a:lstStyle>
          <a:p/>
        </p:txBody>
      </p:sp>
      <p:sp>
        <p:nvSpPr>
          <p:cNvPr id="31" name="Google Shape;31;p12"/>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cxnSp>
        <p:nvCxnSpPr>
          <p:cNvPr id="33" name="Google Shape;33;p13"/>
          <p:cNvCxnSpPr/>
          <p:nvPr/>
        </p:nvCxnSpPr>
        <p:spPr>
          <a:xfrm>
            <a:off x="5812802" y="3756618"/>
            <a:ext cx="566400" cy="0"/>
          </a:xfrm>
          <a:prstGeom prst="straightConnector1">
            <a:avLst/>
          </a:prstGeom>
          <a:noFill/>
          <a:ln cap="flat" cmpd="sng" w="38100">
            <a:solidFill>
              <a:schemeClr val="accent4"/>
            </a:solidFill>
            <a:prstDash val="solid"/>
            <a:round/>
            <a:headEnd len="sm" w="sm" type="none"/>
            <a:tailEnd len="sm" w="sm" type="none"/>
          </a:ln>
        </p:spPr>
      </p:cxnSp>
      <p:sp>
        <p:nvSpPr>
          <p:cNvPr id="34" name="Google Shape;34;p13"/>
          <p:cNvSpPr txBox="1"/>
          <p:nvPr>
            <p:ph type="title"/>
          </p:nvPr>
        </p:nvSpPr>
        <p:spPr>
          <a:xfrm>
            <a:off x="641000" y="2353267"/>
            <a:ext cx="10962900" cy="12099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6400"/>
              <a:buNone/>
              <a:defRPr sz="6400"/>
            </a:lvl1pPr>
            <a:lvl2pPr lvl="1" algn="ctr">
              <a:lnSpc>
                <a:spcPct val="100000"/>
              </a:lnSpc>
              <a:spcBef>
                <a:spcPts val="0"/>
              </a:spcBef>
              <a:spcAft>
                <a:spcPts val="0"/>
              </a:spcAft>
              <a:buSzPts val="6400"/>
              <a:buNone/>
              <a:defRPr sz="6400"/>
            </a:lvl2pPr>
            <a:lvl3pPr lvl="2" algn="ctr">
              <a:lnSpc>
                <a:spcPct val="100000"/>
              </a:lnSpc>
              <a:spcBef>
                <a:spcPts val="0"/>
              </a:spcBef>
              <a:spcAft>
                <a:spcPts val="0"/>
              </a:spcAft>
              <a:buSzPts val="6400"/>
              <a:buNone/>
              <a:defRPr sz="6400"/>
            </a:lvl3pPr>
            <a:lvl4pPr lvl="3" algn="ctr">
              <a:lnSpc>
                <a:spcPct val="100000"/>
              </a:lnSpc>
              <a:spcBef>
                <a:spcPts val="0"/>
              </a:spcBef>
              <a:spcAft>
                <a:spcPts val="0"/>
              </a:spcAft>
              <a:buSzPts val="6400"/>
              <a:buNone/>
              <a:defRPr sz="6400"/>
            </a:lvl4pPr>
            <a:lvl5pPr lvl="4" algn="ctr">
              <a:lnSpc>
                <a:spcPct val="100000"/>
              </a:lnSpc>
              <a:spcBef>
                <a:spcPts val="0"/>
              </a:spcBef>
              <a:spcAft>
                <a:spcPts val="0"/>
              </a:spcAft>
              <a:buSzPts val="6400"/>
              <a:buNone/>
              <a:defRPr sz="6400"/>
            </a:lvl5pPr>
            <a:lvl6pPr lvl="5" algn="ctr">
              <a:lnSpc>
                <a:spcPct val="100000"/>
              </a:lnSpc>
              <a:spcBef>
                <a:spcPts val="0"/>
              </a:spcBef>
              <a:spcAft>
                <a:spcPts val="0"/>
              </a:spcAft>
              <a:buSzPts val="6400"/>
              <a:buNone/>
              <a:defRPr sz="6400"/>
            </a:lvl6pPr>
            <a:lvl7pPr lvl="6" algn="ctr">
              <a:lnSpc>
                <a:spcPct val="100000"/>
              </a:lnSpc>
              <a:spcBef>
                <a:spcPts val="0"/>
              </a:spcBef>
              <a:spcAft>
                <a:spcPts val="0"/>
              </a:spcAft>
              <a:buSzPts val="6400"/>
              <a:buNone/>
              <a:defRPr sz="6400"/>
            </a:lvl7pPr>
            <a:lvl8pPr lvl="7" algn="ctr">
              <a:lnSpc>
                <a:spcPct val="100000"/>
              </a:lnSpc>
              <a:spcBef>
                <a:spcPts val="0"/>
              </a:spcBef>
              <a:spcAft>
                <a:spcPts val="0"/>
              </a:spcAft>
              <a:buSzPts val="6400"/>
              <a:buNone/>
              <a:defRPr sz="6400"/>
            </a:lvl8pPr>
            <a:lvl9pPr lvl="8" algn="ctr">
              <a:lnSpc>
                <a:spcPct val="100000"/>
              </a:lnSpc>
              <a:spcBef>
                <a:spcPts val="0"/>
              </a:spcBef>
              <a:spcAft>
                <a:spcPts val="0"/>
              </a:spcAft>
              <a:buSzPts val="6400"/>
              <a:buNone/>
              <a:defRPr sz="6400"/>
            </a:lvl9pPr>
          </a:lstStyle>
          <a:p/>
        </p:txBody>
      </p:sp>
      <p:sp>
        <p:nvSpPr>
          <p:cNvPr id="35" name="Google Shape;35;p1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cxnSp>
        <p:nvCxnSpPr>
          <p:cNvPr id="37" name="Google Shape;37;p14"/>
          <p:cNvCxnSpPr/>
          <p:nvPr/>
        </p:nvCxnSpPr>
        <p:spPr>
          <a:xfrm>
            <a:off x="656750" y="1680378"/>
            <a:ext cx="566400" cy="0"/>
          </a:xfrm>
          <a:prstGeom prst="straightConnector1">
            <a:avLst/>
          </a:prstGeom>
          <a:noFill/>
          <a:ln cap="flat" cmpd="sng" w="38100">
            <a:solidFill>
              <a:schemeClr val="accent4"/>
            </a:solidFill>
            <a:prstDash val="solid"/>
            <a:round/>
            <a:headEnd len="sm" w="sm" type="none"/>
            <a:tailEnd len="sm" w="sm" type="none"/>
          </a:ln>
        </p:spPr>
      </p:cxnSp>
      <p:sp>
        <p:nvSpPr>
          <p:cNvPr id="38" name="Google Shape;38;p14"/>
          <p:cNvSpPr txBox="1"/>
          <p:nvPr>
            <p:ph type="title"/>
          </p:nvPr>
        </p:nvSpPr>
        <p:spPr>
          <a:xfrm>
            <a:off x="517200" y="610700"/>
            <a:ext cx="11157600" cy="9147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9" name="Google Shape;39;p14"/>
          <p:cNvSpPr txBox="1"/>
          <p:nvPr>
            <p:ph idx="1" type="body"/>
          </p:nvPr>
        </p:nvSpPr>
        <p:spPr>
          <a:xfrm>
            <a:off x="517200" y="1986433"/>
            <a:ext cx="5333100" cy="41052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40" name="Google Shape;40;p14"/>
          <p:cNvSpPr txBox="1"/>
          <p:nvPr>
            <p:ph idx="2" type="body"/>
          </p:nvPr>
        </p:nvSpPr>
        <p:spPr>
          <a:xfrm>
            <a:off x="6341600" y="1986433"/>
            <a:ext cx="5333100" cy="41052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41" name="Google Shape;41;p14"/>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sp>
        <p:nvSpPr>
          <p:cNvPr id="43" name="Google Shape;43;p15"/>
          <p:cNvSpPr txBox="1"/>
          <p:nvPr>
            <p:ph type="title"/>
          </p:nvPr>
        </p:nvSpPr>
        <p:spPr>
          <a:xfrm>
            <a:off x="517200" y="610700"/>
            <a:ext cx="11157600" cy="9147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44" name="Google Shape;44;p15"/>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5" name="Shape 45"/>
        <p:cNvGrpSpPr/>
        <p:nvPr/>
      </p:nvGrpSpPr>
      <p:grpSpPr>
        <a:xfrm>
          <a:off x="0" y="0"/>
          <a:ext cx="0" cy="0"/>
          <a:chOff x="0" y="0"/>
          <a:chExt cx="0" cy="0"/>
        </a:xfrm>
      </p:grpSpPr>
      <p:cxnSp>
        <p:nvCxnSpPr>
          <p:cNvPr id="46" name="Google Shape;46;p16"/>
          <p:cNvCxnSpPr/>
          <p:nvPr/>
        </p:nvCxnSpPr>
        <p:spPr>
          <a:xfrm>
            <a:off x="652291" y="1883036"/>
            <a:ext cx="441900" cy="0"/>
          </a:xfrm>
          <a:prstGeom prst="straightConnector1">
            <a:avLst/>
          </a:prstGeom>
          <a:noFill/>
          <a:ln cap="flat" cmpd="sng" w="38100">
            <a:solidFill>
              <a:schemeClr val="accent4"/>
            </a:solidFill>
            <a:prstDash val="solid"/>
            <a:round/>
            <a:headEnd len="sm" w="sm" type="none"/>
            <a:tailEnd len="sm" w="sm" type="none"/>
          </a:ln>
        </p:spPr>
      </p:cxnSp>
      <p:sp>
        <p:nvSpPr>
          <p:cNvPr id="47" name="Google Shape;47;p16"/>
          <p:cNvSpPr txBox="1"/>
          <p:nvPr>
            <p:ph type="title"/>
          </p:nvPr>
        </p:nvSpPr>
        <p:spPr>
          <a:xfrm>
            <a:off x="517200" y="740800"/>
            <a:ext cx="3744000" cy="10077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48" name="Google Shape;48;p16"/>
          <p:cNvSpPr txBox="1"/>
          <p:nvPr>
            <p:ph idx="1" type="body"/>
          </p:nvPr>
        </p:nvSpPr>
        <p:spPr>
          <a:xfrm>
            <a:off x="517200" y="2125367"/>
            <a:ext cx="3744000" cy="3574800"/>
          </a:xfrm>
          <a:prstGeom prst="rect">
            <a:avLst/>
          </a:prstGeom>
          <a:noFill/>
          <a:ln>
            <a:noFill/>
          </a:ln>
        </p:spPr>
        <p:txBody>
          <a:bodyPr anchorCtr="0" anchor="t" bIns="121900" lIns="121900" spcFirstLastPara="1" rIns="121900" wrap="square" tIns="121900">
            <a:norm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49" name="Google Shape;49;p16"/>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517200" y="610700"/>
            <a:ext cx="11157600" cy="914700"/>
          </a:xfrm>
          <a:prstGeom prst="rect">
            <a:avLst/>
          </a:prstGeom>
          <a:noFill/>
          <a:ln>
            <a:noFill/>
          </a:ln>
        </p:spPr>
        <p:txBody>
          <a:bodyPr anchorCtr="0" anchor="b" bIns="121900" lIns="121900" spcFirstLastPara="1" rIns="121900" wrap="square" tIns="121900">
            <a:normAutofit/>
          </a:bodyPr>
          <a:lstStyle>
            <a:lvl1pPr lvl="0" marR="0" rtl="0" algn="l">
              <a:lnSpc>
                <a:spcPct val="100000"/>
              </a:lnSpc>
              <a:spcBef>
                <a:spcPts val="0"/>
              </a:spcBef>
              <a:spcAft>
                <a:spcPts val="0"/>
              </a:spcAft>
              <a:buClr>
                <a:schemeClr val="dk1"/>
              </a:buClr>
              <a:buSzPts val="4000"/>
              <a:buFont typeface="Roboto Slab"/>
              <a:buNone/>
              <a:defRPr b="0" i="0" sz="4000" u="none" cap="none" strike="noStrike">
                <a:solidFill>
                  <a:schemeClr val="dk1"/>
                </a:solidFill>
                <a:latin typeface="Roboto Slab"/>
                <a:ea typeface="Roboto Slab"/>
                <a:cs typeface="Roboto Slab"/>
                <a:sym typeface="Roboto Slab"/>
              </a:defRPr>
            </a:lvl1pPr>
            <a:lvl2pPr lvl="1" marR="0" rtl="0" algn="l">
              <a:lnSpc>
                <a:spcPct val="100000"/>
              </a:lnSpc>
              <a:spcBef>
                <a:spcPts val="0"/>
              </a:spcBef>
              <a:spcAft>
                <a:spcPts val="0"/>
              </a:spcAft>
              <a:buClr>
                <a:schemeClr val="dk1"/>
              </a:buClr>
              <a:buSzPts val="4000"/>
              <a:buFont typeface="Roboto Slab"/>
              <a:buNone/>
              <a:defRPr b="0" i="0" sz="4000" u="none" cap="none" strike="noStrike">
                <a:solidFill>
                  <a:schemeClr val="dk1"/>
                </a:solidFill>
                <a:latin typeface="Roboto Slab"/>
                <a:ea typeface="Roboto Slab"/>
                <a:cs typeface="Roboto Slab"/>
                <a:sym typeface="Roboto Slab"/>
              </a:defRPr>
            </a:lvl2pPr>
            <a:lvl3pPr lvl="2" marR="0" rtl="0" algn="l">
              <a:lnSpc>
                <a:spcPct val="100000"/>
              </a:lnSpc>
              <a:spcBef>
                <a:spcPts val="0"/>
              </a:spcBef>
              <a:spcAft>
                <a:spcPts val="0"/>
              </a:spcAft>
              <a:buClr>
                <a:schemeClr val="dk1"/>
              </a:buClr>
              <a:buSzPts val="4000"/>
              <a:buFont typeface="Roboto Slab"/>
              <a:buNone/>
              <a:defRPr b="0" i="0" sz="4000" u="none" cap="none" strike="noStrike">
                <a:solidFill>
                  <a:schemeClr val="dk1"/>
                </a:solidFill>
                <a:latin typeface="Roboto Slab"/>
                <a:ea typeface="Roboto Slab"/>
                <a:cs typeface="Roboto Slab"/>
                <a:sym typeface="Roboto Slab"/>
              </a:defRPr>
            </a:lvl3pPr>
            <a:lvl4pPr lvl="3" marR="0" rtl="0" algn="l">
              <a:lnSpc>
                <a:spcPct val="100000"/>
              </a:lnSpc>
              <a:spcBef>
                <a:spcPts val="0"/>
              </a:spcBef>
              <a:spcAft>
                <a:spcPts val="0"/>
              </a:spcAft>
              <a:buClr>
                <a:schemeClr val="dk1"/>
              </a:buClr>
              <a:buSzPts val="4000"/>
              <a:buFont typeface="Roboto Slab"/>
              <a:buNone/>
              <a:defRPr b="0" i="0" sz="4000" u="none" cap="none" strike="noStrike">
                <a:solidFill>
                  <a:schemeClr val="dk1"/>
                </a:solidFill>
                <a:latin typeface="Roboto Slab"/>
                <a:ea typeface="Roboto Slab"/>
                <a:cs typeface="Roboto Slab"/>
                <a:sym typeface="Roboto Slab"/>
              </a:defRPr>
            </a:lvl4pPr>
            <a:lvl5pPr lvl="4" marR="0" rtl="0" algn="l">
              <a:lnSpc>
                <a:spcPct val="100000"/>
              </a:lnSpc>
              <a:spcBef>
                <a:spcPts val="0"/>
              </a:spcBef>
              <a:spcAft>
                <a:spcPts val="0"/>
              </a:spcAft>
              <a:buClr>
                <a:schemeClr val="dk1"/>
              </a:buClr>
              <a:buSzPts val="4000"/>
              <a:buFont typeface="Roboto Slab"/>
              <a:buNone/>
              <a:defRPr b="0" i="0" sz="4000" u="none" cap="none" strike="noStrike">
                <a:solidFill>
                  <a:schemeClr val="dk1"/>
                </a:solidFill>
                <a:latin typeface="Roboto Slab"/>
                <a:ea typeface="Roboto Slab"/>
                <a:cs typeface="Roboto Slab"/>
                <a:sym typeface="Roboto Slab"/>
              </a:defRPr>
            </a:lvl5pPr>
            <a:lvl6pPr lvl="5" marR="0" rtl="0" algn="l">
              <a:lnSpc>
                <a:spcPct val="100000"/>
              </a:lnSpc>
              <a:spcBef>
                <a:spcPts val="0"/>
              </a:spcBef>
              <a:spcAft>
                <a:spcPts val="0"/>
              </a:spcAft>
              <a:buClr>
                <a:schemeClr val="dk1"/>
              </a:buClr>
              <a:buSzPts val="4000"/>
              <a:buFont typeface="Roboto Slab"/>
              <a:buNone/>
              <a:defRPr b="0" i="0" sz="4000" u="none" cap="none" strike="noStrike">
                <a:solidFill>
                  <a:schemeClr val="dk1"/>
                </a:solidFill>
                <a:latin typeface="Roboto Slab"/>
                <a:ea typeface="Roboto Slab"/>
                <a:cs typeface="Roboto Slab"/>
                <a:sym typeface="Roboto Slab"/>
              </a:defRPr>
            </a:lvl6pPr>
            <a:lvl7pPr lvl="6" marR="0" rtl="0" algn="l">
              <a:lnSpc>
                <a:spcPct val="100000"/>
              </a:lnSpc>
              <a:spcBef>
                <a:spcPts val="0"/>
              </a:spcBef>
              <a:spcAft>
                <a:spcPts val="0"/>
              </a:spcAft>
              <a:buClr>
                <a:schemeClr val="dk1"/>
              </a:buClr>
              <a:buSzPts val="4000"/>
              <a:buFont typeface="Roboto Slab"/>
              <a:buNone/>
              <a:defRPr b="0" i="0" sz="4000" u="none" cap="none" strike="noStrike">
                <a:solidFill>
                  <a:schemeClr val="dk1"/>
                </a:solidFill>
                <a:latin typeface="Roboto Slab"/>
                <a:ea typeface="Roboto Slab"/>
                <a:cs typeface="Roboto Slab"/>
                <a:sym typeface="Roboto Slab"/>
              </a:defRPr>
            </a:lvl7pPr>
            <a:lvl8pPr lvl="7" marR="0" rtl="0" algn="l">
              <a:lnSpc>
                <a:spcPct val="100000"/>
              </a:lnSpc>
              <a:spcBef>
                <a:spcPts val="0"/>
              </a:spcBef>
              <a:spcAft>
                <a:spcPts val="0"/>
              </a:spcAft>
              <a:buClr>
                <a:schemeClr val="dk1"/>
              </a:buClr>
              <a:buSzPts val="4000"/>
              <a:buFont typeface="Roboto Slab"/>
              <a:buNone/>
              <a:defRPr b="0" i="0" sz="4000" u="none" cap="none" strike="noStrike">
                <a:solidFill>
                  <a:schemeClr val="dk1"/>
                </a:solidFill>
                <a:latin typeface="Roboto Slab"/>
                <a:ea typeface="Roboto Slab"/>
                <a:cs typeface="Roboto Slab"/>
                <a:sym typeface="Roboto Slab"/>
              </a:defRPr>
            </a:lvl8pPr>
            <a:lvl9pPr lvl="8" marR="0" rtl="0" algn="l">
              <a:lnSpc>
                <a:spcPct val="100000"/>
              </a:lnSpc>
              <a:spcBef>
                <a:spcPts val="0"/>
              </a:spcBef>
              <a:spcAft>
                <a:spcPts val="0"/>
              </a:spcAft>
              <a:buClr>
                <a:schemeClr val="dk1"/>
              </a:buClr>
              <a:buSzPts val="4000"/>
              <a:buFont typeface="Roboto Slab"/>
              <a:buNone/>
              <a:defRPr b="0" i="0" sz="4000" u="none" cap="none" strike="noStrike">
                <a:solidFill>
                  <a:schemeClr val="dk1"/>
                </a:solidFill>
                <a:latin typeface="Roboto Slab"/>
                <a:ea typeface="Roboto Slab"/>
                <a:cs typeface="Roboto Slab"/>
                <a:sym typeface="Roboto Slab"/>
              </a:defRPr>
            </a:lvl9pPr>
          </a:lstStyle>
          <a:p/>
        </p:txBody>
      </p:sp>
      <p:sp>
        <p:nvSpPr>
          <p:cNvPr id="7" name="Google Shape;7;p7"/>
          <p:cNvSpPr txBox="1"/>
          <p:nvPr>
            <p:ph idx="1" type="body"/>
          </p:nvPr>
        </p:nvSpPr>
        <p:spPr>
          <a:xfrm>
            <a:off x="517200" y="1986432"/>
            <a:ext cx="11157600" cy="4105200"/>
          </a:xfrm>
          <a:prstGeom prst="rect">
            <a:avLst/>
          </a:prstGeom>
          <a:noFill/>
          <a:ln>
            <a:noFill/>
          </a:ln>
        </p:spPr>
        <p:txBody>
          <a:bodyPr anchorCtr="0" anchor="t" bIns="121900" lIns="121900" spcFirstLastPara="1" rIns="121900" wrap="square" tIns="121900">
            <a:normAutofit/>
          </a:bodyPr>
          <a:lstStyle>
            <a:lvl1pPr indent="-381000" lvl="0" marL="457200" marR="0" rtl="0" algn="l">
              <a:lnSpc>
                <a:spcPct val="115000"/>
              </a:lnSpc>
              <a:spcBef>
                <a:spcPts val="0"/>
              </a:spcBef>
              <a:spcAft>
                <a:spcPts val="0"/>
              </a:spcAft>
              <a:buClr>
                <a:schemeClr val="dk1"/>
              </a:buClr>
              <a:buSzPts val="2400"/>
              <a:buFont typeface="Roboto"/>
              <a:buChar char="●"/>
              <a:defRPr b="0" i="0" sz="2400" u="none" cap="none" strike="noStrike">
                <a:solidFill>
                  <a:schemeClr val="dk1"/>
                </a:solidFill>
                <a:latin typeface="Roboto"/>
                <a:ea typeface="Roboto"/>
                <a:cs typeface="Roboto"/>
                <a:sym typeface="Roboto"/>
              </a:defRPr>
            </a:lvl1pPr>
            <a:lvl2pPr indent="-349250" lvl="1" marL="914400" marR="0" rtl="0" algn="l">
              <a:lnSpc>
                <a:spcPct val="115000"/>
              </a:lnSpc>
              <a:spcBef>
                <a:spcPts val="0"/>
              </a:spcBef>
              <a:spcAft>
                <a:spcPts val="0"/>
              </a:spcAft>
              <a:buClr>
                <a:schemeClr val="dk1"/>
              </a:buClr>
              <a:buSzPts val="1900"/>
              <a:buFont typeface="Roboto"/>
              <a:buChar char="○"/>
              <a:defRPr b="0" i="0" sz="1900" u="none" cap="none" strike="noStrike">
                <a:solidFill>
                  <a:schemeClr val="dk1"/>
                </a:solidFill>
                <a:latin typeface="Roboto"/>
                <a:ea typeface="Roboto"/>
                <a:cs typeface="Roboto"/>
                <a:sym typeface="Roboto"/>
              </a:defRPr>
            </a:lvl2pPr>
            <a:lvl3pPr indent="-349250" lvl="2" marL="1371600" marR="0" rtl="0" algn="l">
              <a:lnSpc>
                <a:spcPct val="115000"/>
              </a:lnSpc>
              <a:spcBef>
                <a:spcPts val="0"/>
              </a:spcBef>
              <a:spcAft>
                <a:spcPts val="0"/>
              </a:spcAft>
              <a:buClr>
                <a:schemeClr val="dk1"/>
              </a:buClr>
              <a:buSzPts val="1900"/>
              <a:buFont typeface="Roboto"/>
              <a:buChar char="■"/>
              <a:defRPr b="0" i="0" sz="1900" u="none" cap="none" strike="noStrike">
                <a:solidFill>
                  <a:schemeClr val="dk1"/>
                </a:solidFill>
                <a:latin typeface="Roboto"/>
                <a:ea typeface="Roboto"/>
                <a:cs typeface="Roboto"/>
                <a:sym typeface="Roboto"/>
              </a:defRPr>
            </a:lvl3pPr>
            <a:lvl4pPr indent="-349250" lvl="3" marL="1828800" marR="0" rtl="0" algn="l">
              <a:lnSpc>
                <a:spcPct val="115000"/>
              </a:lnSpc>
              <a:spcBef>
                <a:spcPts val="0"/>
              </a:spcBef>
              <a:spcAft>
                <a:spcPts val="0"/>
              </a:spcAft>
              <a:buClr>
                <a:schemeClr val="dk1"/>
              </a:buClr>
              <a:buSzPts val="1900"/>
              <a:buFont typeface="Roboto"/>
              <a:buChar char="●"/>
              <a:defRPr b="0" i="0" sz="1900" u="none" cap="none" strike="noStrike">
                <a:solidFill>
                  <a:schemeClr val="dk1"/>
                </a:solidFill>
                <a:latin typeface="Roboto"/>
                <a:ea typeface="Roboto"/>
                <a:cs typeface="Roboto"/>
                <a:sym typeface="Roboto"/>
              </a:defRPr>
            </a:lvl4pPr>
            <a:lvl5pPr indent="-349250" lvl="4" marL="2286000" marR="0" rtl="0" algn="l">
              <a:lnSpc>
                <a:spcPct val="115000"/>
              </a:lnSpc>
              <a:spcBef>
                <a:spcPts val="0"/>
              </a:spcBef>
              <a:spcAft>
                <a:spcPts val="0"/>
              </a:spcAft>
              <a:buClr>
                <a:schemeClr val="dk1"/>
              </a:buClr>
              <a:buSzPts val="1900"/>
              <a:buFont typeface="Roboto"/>
              <a:buChar char="○"/>
              <a:defRPr b="0" i="0" sz="1900" u="none" cap="none" strike="noStrike">
                <a:solidFill>
                  <a:schemeClr val="dk1"/>
                </a:solidFill>
                <a:latin typeface="Roboto"/>
                <a:ea typeface="Roboto"/>
                <a:cs typeface="Roboto"/>
                <a:sym typeface="Roboto"/>
              </a:defRPr>
            </a:lvl5pPr>
            <a:lvl6pPr indent="-349250" lvl="5" marL="2743200" marR="0" rtl="0" algn="l">
              <a:lnSpc>
                <a:spcPct val="115000"/>
              </a:lnSpc>
              <a:spcBef>
                <a:spcPts val="0"/>
              </a:spcBef>
              <a:spcAft>
                <a:spcPts val="0"/>
              </a:spcAft>
              <a:buClr>
                <a:schemeClr val="dk1"/>
              </a:buClr>
              <a:buSzPts val="1900"/>
              <a:buFont typeface="Roboto"/>
              <a:buChar char="■"/>
              <a:defRPr b="0" i="0" sz="1900" u="none" cap="none" strike="noStrike">
                <a:solidFill>
                  <a:schemeClr val="dk1"/>
                </a:solidFill>
                <a:latin typeface="Roboto"/>
                <a:ea typeface="Roboto"/>
                <a:cs typeface="Roboto"/>
                <a:sym typeface="Roboto"/>
              </a:defRPr>
            </a:lvl6pPr>
            <a:lvl7pPr indent="-349250" lvl="6" marL="3200400" marR="0" rtl="0" algn="l">
              <a:lnSpc>
                <a:spcPct val="115000"/>
              </a:lnSpc>
              <a:spcBef>
                <a:spcPts val="0"/>
              </a:spcBef>
              <a:spcAft>
                <a:spcPts val="0"/>
              </a:spcAft>
              <a:buClr>
                <a:schemeClr val="dk1"/>
              </a:buClr>
              <a:buSzPts val="1900"/>
              <a:buFont typeface="Roboto"/>
              <a:buChar char="●"/>
              <a:defRPr b="0" i="0" sz="1900" u="none" cap="none" strike="noStrike">
                <a:solidFill>
                  <a:schemeClr val="dk1"/>
                </a:solidFill>
                <a:latin typeface="Roboto"/>
                <a:ea typeface="Roboto"/>
                <a:cs typeface="Roboto"/>
                <a:sym typeface="Roboto"/>
              </a:defRPr>
            </a:lvl7pPr>
            <a:lvl8pPr indent="-349250" lvl="7" marL="3657600" marR="0" rtl="0" algn="l">
              <a:lnSpc>
                <a:spcPct val="115000"/>
              </a:lnSpc>
              <a:spcBef>
                <a:spcPts val="0"/>
              </a:spcBef>
              <a:spcAft>
                <a:spcPts val="0"/>
              </a:spcAft>
              <a:buClr>
                <a:schemeClr val="dk1"/>
              </a:buClr>
              <a:buSzPts val="1900"/>
              <a:buFont typeface="Roboto"/>
              <a:buChar char="○"/>
              <a:defRPr b="0" i="0" sz="1900" u="none" cap="none" strike="noStrike">
                <a:solidFill>
                  <a:schemeClr val="dk1"/>
                </a:solidFill>
                <a:latin typeface="Roboto"/>
                <a:ea typeface="Roboto"/>
                <a:cs typeface="Roboto"/>
                <a:sym typeface="Roboto"/>
              </a:defRPr>
            </a:lvl8pPr>
            <a:lvl9pPr indent="-349250" lvl="8" marL="4114800" marR="0" rtl="0" algn="l">
              <a:lnSpc>
                <a:spcPct val="115000"/>
              </a:lnSpc>
              <a:spcBef>
                <a:spcPts val="0"/>
              </a:spcBef>
              <a:spcAft>
                <a:spcPts val="0"/>
              </a:spcAft>
              <a:buClr>
                <a:schemeClr val="dk1"/>
              </a:buClr>
              <a:buSzPts val="1900"/>
              <a:buFont typeface="Roboto"/>
              <a:buChar char="■"/>
              <a:defRPr b="0" i="0" sz="1900" u="none" cap="none" strike="noStrike">
                <a:solidFill>
                  <a:schemeClr val="dk1"/>
                </a:solidFill>
                <a:latin typeface="Roboto"/>
                <a:ea typeface="Roboto"/>
                <a:cs typeface="Roboto"/>
                <a:sym typeface="Roboto"/>
              </a:defRPr>
            </a:lvl9pPr>
          </a:lstStyle>
          <a:p/>
        </p:txBody>
      </p:sp>
      <p:sp>
        <p:nvSpPr>
          <p:cNvPr id="8" name="Google Shape;8;p7"/>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9.png"/><Relationship Id="rId4" Type="http://schemas.openxmlformats.org/officeDocument/2006/relationships/image" Target="../media/image1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3.png"/><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3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0.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 Id="rId3" Type="http://schemas.openxmlformats.org/officeDocument/2006/relationships/image" Target="../media/image3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1.png"/><Relationship Id="rId4" Type="http://schemas.openxmlformats.org/officeDocument/2006/relationships/image" Target="../media/image22.png"/><Relationship Id="rId5" Type="http://schemas.openxmlformats.org/officeDocument/2006/relationships/image" Target="../media/image2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2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40.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41.gi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36.png"/><Relationship Id="rId4" Type="http://schemas.openxmlformats.org/officeDocument/2006/relationships/image" Target="../media/image34.png"/><Relationship Id="rId5" Type="http://schemas.openxmlformats.org/officeDocument/2006/relationships/image" Target="../media/image3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 name="Shape 68"/>
        <p:cNvGrpSpPr/>
        <p:nvPr/>
      </p:nvGrpSpPr>
      <p:grpSpPr>
        <a:xfrm>
          <a:off x="0" y="0"/>
          <a:ext cx="0" cy="0"/>
          <a:chOff x="0" y="0"/>
          <a:chExt cx="0" cy="0"/>
        </a:xfrm>
      </p:grpSpPr>
      <p:sp>
        <p:nvSpPr>
          <p:cNvPr id="69" name="Google Shape;69;p1"/>
          <p:cNvSpPr/>
          <p:nvPr/>
        </p:nvSpPr>
        <p:spPr>
          <a:xfrm>
            <a:off x="-90600" y="2214575"/>
            <a:ext cx="12373200" cy="895500"/>
          </a:xfrm>
          <a:prstGeom prst="rect">
            <a:avLst/>
          </a:prstGeom>
          <a:solidFill>
            <a:srgbClr val="FFFFFF"/>
          </a:solid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Clr>
                <a:srgbClr val="000000"/>
              </a:buClr>
              <a:buSzPts val="5400"/>
              <a:buFont typeface="Arial"/>
              <a:buNone/>
            </a:pPr>
            <a:r>
              <a:rPr b="1" i="0" lang="en-US" sz="4100" u="none" cap="none" strike="noStrike">
                <a:solidFill>
                  <a:srgbClr val="226DBE"/>
                </a:solidFill>
                <a:latin typeface="Courier New"/>
                <a:ea typeface="Courier New"/>
                <a:cs typeface="Courier New"/>
                <a:sym typeface="Courier New"/>
              </a:rPr>
              <a:t>Exam Proctoring Using Biometrics</a:t>
            </a:r>
            <a:endParaRPr b="1" i="0" sz="4100" u="none" cap="none" strike="noStrike">
              <a:solidFill>
                <a:srgbClr val="002060"/>
              </a:solidFill>
              <a:latin typeface="Courier New"/>
              <a:ea typeface="Courier New"/>
              <a:cs typeface="Courier New"/>
              <a:sym typeface="Courier New"/>
            </a:endParaRPr>
          </a:p>
        </p:txBody>
      </p:sp>
      <p:sp>
        <p:nvSpPr>
          <p:cNvPr id="70" name="Google Shape;70;p1"/>
          <p:cNvSpPr/>
          <p:nvPr/>
        </p:nvSpPr>
        <p:spPr>
          <a:xfrm>
            <a:off x="5425475" y="3688825"/>
            <a:ext cx="5891100" cy="20589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chemeClr val="dk1"/>
              </a:buClr>
              <a:buSzPts val="2000"/>
              <a:buFont typeface="Arial"/>
              <a:buNone/>
            </a:pPr>
            <a:r>
              <a:rPr b="1" i="0" lang="en-US" sz="1900" u="none" cap="none" strike="noStrike">
                <a:solidFill>
                  <a:srgbClr val="226DBE"/>
                </a:solidFill>
                <a:latin typeface="Merriweather"/>
                <a:ea typeface="Merriweather"/>
                <a:cs typeface="Merriweather"/>
                <a:sym typeface="Merriweather"/>
              </a:rPr>
              <a:t> Achanta Ramya Sri 	CB.EN.U4CSE18302 </a:t>
            </a:r>
            <a:endParaRPr b="1" i="0" sz="1900" u="none" cap="none" strike="noStrike">
              <a:solidFill>
                <a:srgbClr val="226DBE"/>
              </a:solidFill>
              <a:latin typeface="Merriweather"/>
              <a:ea typeface="Merriweather"/>
              <a:cs typeface="Merriweather"/>
              <a:sym typeface="Merriweather"/>
            </a:endParaRPr>
          </a:p>
          <a:p>
            <a:pPr indent="0" lvl="0" marL="0" marR="0" rtl="0" algn="l">
              <a:lnSpc>
                <a:spcPct val="115000"/>
              </a:lnSpc>
              <a:spcBef>
                <a:spcPts val="0"/>
              </a:spcBef>
              <a:spcAft>
                <a:spcPts val="0"/>
              </a:spcAft>
              <a:buClr>
                <a:schemeClr val="dk1"/>
              </a:buClr>
              <a:buSzPts val="2000"/>
              <a:buFont typeface="Arial"/>
              <a:buNone/>
            </a:pPr>
            <a:r>
              <a:rPr b="1" i="0" lang="en-US" sz="1900" u="none" cap="none" strike="noStrike">
                <a:solidFill>
                  <a:srgbClr val="226DBE"/>
                </a:solidFill>
                <a:latin typeface="Merriweather"/>
                <a:ea typeface="Merriweather"/>
                <a:cs typeface="Merriweather"/>
                <a:sym typeface="Merriweather"/>
              </a:rPr>
              <a:t> Chandravadhana. A      CB.EN.U4CSE18310</a:t>
            </a:r>
            <a:endParaRPr b="1" i="0" sz="1900" u="none" cap="none" strike="noStrike">
              <a:solidFill>
                <a:srgbClr val="226DBE"/>
              </a:solidFill>
              <a:latin typeface="Merriweather"/>
              <a:ea typeface="Merriweather"/>
              <a:cs typeface="Merriweather"/>
              <a:sym typeface="Merriweather"/>
            </a:endParaRPr>
          </a:p>
          <a:p>
            <a:pPr indent="0" lvl="0" marL="0" marR="0" rtl="0" algn="l">
              <a:lnSpc>
                <a:spcPct val="115000"/>
              </a:lnSpc>
              <a:spcBef>
                <a:spcPts val="0"/>
              </a:spcBef>
              <a:spcAft>
                <a:spcPts val="0"/>
              </a:spcAft>
              <a:buClr>
                <a:schemeClr val="dk1"/>
              </a:buClr>
              <a:buSzPts val="2000"/>
              <a:buFont typeface="Arial"/>
              <a:buNone/>
            </a:pPr>
            <a:r>
              <a:rPr b="1" i="0" lang="en-US" sz="1900" u="none" cap="none" strike="noStrike">
                <a:solidFill>
                  <a:srgbClr val="226DBE"/>
                </a:solidFill>
                <a:latin typeface="Merriweather"/>
                <a:ea typeface="Merriweather"/>
                <a:cs typeface="Merriweather"/>
                <a:sym typeface="Merriweather"/>
              </a:rPr>
              <a:t> Dhivakar K 			CB.EN.U4CSE18314</a:t>
            </a:r>
            <a:endParaRPr b="1" i="0" sz="1900" u="none" cap="none" strike="noStrike">
              <a:solidFill>
                <a:srgbClr val="226DBE"/>
              </a:solidFill>
              <a:latin typeface="Merriweather"/>
              <a:ea typeface="Merriweather"/>
              <a:cs typeface="Merriweather"/>
              <a:sym typeface="Merriweather"/>
            </a:endParaRPr>
          </a:p>
          <a:p>
            <a:pPr indent="0" lvl="0" marL="0" marR="0" rtl="0" algn="l">
              <a:lnSpc>
                <a:spcPct val="115000"/>
              </a:lnSpc>
              <a:spcBef>
                <a:spcPts val="0"/>
              </a:spcBef>
              <a:spcAft>
                <a:spcPts val="0"/>
              </a:spcAft>
              <a:buClr>
                <a:schemeClr val="dk1"/>
              </a:buClr>
              <a:buSzPts val="2000"/>
              <a:buFont typeface="Arial"/>
              <a:buNone/>
            </a:pPr>
            <a:r>
              <a:rPr b="1" i="0" lang="en-US" sz="1900" u="none" cap="none" strike="noStrike">
                <a:solidFill>
                  <a:srgbClr val="226DBE"/>
                </a:solidFill>
                <a:latin typeface="Merriweather"/>
                <a:ea typeface="Merriweather"/>
                <a:cs typeface="Merriweather"/>
                <a:sym typeface="Merriweather"/>
              </a:rPr>
              <a:t> Sandhya  				CB.EN.U4CSE18328</a:t>
            </a:r>
            <a:endParaRPr b="1" i="0" sz="1900" u="none" cap="none" strike="noStrike">
              <a:solidFill>
                <a:srgbClr val="226DBE"/>
              </a:solidFill>
              <a:latin typeface="Merriweather"/>
              <a:ea typeface="Merriweather"/>
              <a:cs typeface="Merriweather"/>
              <a:sym typeface="Merriweather"/>
            </a:endParaRPr>
          </a:p>
          <a:p>
            <a:pPr indent="0" lvl="0" marL="0" marR="0" rtl="0" algn="l">
              <a:lnSpc>
                <a:spcPct val="115000"/>
              </a:lnSpc>
              <a:spcBef>
                <a:spcPts val="0"/>
              </a:spcBef>
              <a:spcAft>
                <a:spcPts val="0"/>
              </a:spcAft>
              <a:buClr>
                <a:schemeClr val="dk1"/>
              </a:buClr>
              <a:buSzPts val="2000"/>
              <a:buFont typeface="Arial"/>
              <a:buNone/>
            </a:pPr>
            <a:r>
              <a:rPr b="1" i="0" lang="en-US" sz="1900" u="none" cap="none" strike="noStrike">
                <a:solidFill>
                  <a:srgbClr val="226DBE"/>
                </a:solidFill>
                <a:latin typeface="Merriweather"/>
                <a:ea typeface="Merriweather"/>
                <a:cs typeface="Merriweather"/>
                <a:sym typeface="Merriweather"/>
              </a:rPr>
              <a:t> Akhila Kolli  			CB.EN.U4CSE18333</a:t>
            </a:r>
            <a:endParaRPr b="0" i="0" sz="1300" u="none" cap="none" strike="noStrike">
              <a:solidFill>
                <a:srgbClr val="226DBE"/>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d3a01610e7_0_93"/>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Swarm plot of Release-Press Duration</a:t>
            </a:r>
            <a:endParaRPr sz="4000">
              <a:solidFill>
                <a:schemeClr val="dk1"/>
              </a:solidFill>
              <a:latin typeface="Times New Roman"/>
              <a:ea typeface="Times New Roman"/>
              <a:cs typeface="Times New Roman"/>
              <a:sym typeface="Times New Roman"/>
            </a:endParaRPr>
          </a:p>
        </p:txBody>
      </p:sp>
      <p:sp>
        <p:nvSpPr>
          <p:cNvPr id="126" name="Google Shape;126;gd3a01610e7_0_93"/>
          <p:cNvSpPr txBox="1"/>
          <p:nvPr/>
        </p:nvSpPr>
        <p:spPr>
          <a:xfrm>
            <a:off x="1819775" y="3895225"/>
            <a:ext cx="8662800" cy="1010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
        <p:nvSpPr>
          <p:cNvPr id="127" name="Google Shape;127;gd3a01610e7_0_93"/>
          <p:cNvSpPr txBox="1"/>
          <p:nvPr/>
        </p:nvSpPr>
        <p:spPr>
          <a:xfrm>
            <a:off x="120325" y="4749475"/>
            <a:ext cx="11858700" cy="203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So duration between two key presses for 8 times each user taken for analysis. Therefore 8 data points for every user plotted on graph.</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p:txBody>
      </p:sp>
      <p:pic>
        <p:nvPicPr>
          <p:cNvPr id="128" name="Google Shape;128;gd3a01610e7_0_93"/>
          <p:cNvPicPr preferRelativeResize="0"/>
          <p:nvPr/>
        </p:nvPicPr>
        <p:blipFill rotWithShape="1">
          <a:blip r:embed="rId3">
            <a:alphaModFix/>
          </a:blip>
          <a:srcRect b="0" l="0" r="0" t="0"/>
          <a:stretch/>
        </p:blipFill>
        <p:spPr>
          <a:xfrm>
            <a:off x="646675" y="1864899"/>
            <a:ext cx="10617875" cy="3368850"/>
          </a:xfrm>
          <a:prstGeom prst="rect">
            <a:avLst/>
          </a:prstGeom>
          <a:noFill/>
          <a:ln>
            <a:noFill/>
          </a:ln>
        </p:spPr>
      </p:pic>
      <p:sp>
        <p:nvSpPr>
          <p:cNvPr id="129" name="Google Shape;129;gd3a01610e7_0_93"/>
          <p:cNvSpPr txBox="1"/>
          <p:nvPr/>
        </p:nvSpPr>
        <p:spPr>
          <a:xfrm>
            <a:off x="736925" y="1322900"/>
            <a:ext cx="8873400" cy="769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Analysing only two keys/letters ‘u’ and ‘n’.</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gd3a01610e7_0_129"/>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Swarm plot of Release-Press Duration</a:t>
            </a:r>
            <a:endParaRPr sz="4000">
              <a:solidFill>
                <a:schemeClr val="dk1"/>
              </a:solidFill>
              <a:latin typeface="Times New Roman"/>
              <a:ea typeface="Times New Roman"/>
              <a:cs typeface="Times New Roman"/>
              <a:sym typeface="Times New Roman"/>
            </a:endParaRPr>
          </a:p>
        </p:txBody>
      </p:sp>
      <p:sp>
        <p:nvSpPr>
          <p:cNvPr id="135" name="Google Shape;135;gd3a01610e7_0_129"/>
          <p:cNvSpPr txBox="1"/>
          <p:nvPr/>
        </p:nvSpPr>
        <p:spPr>
          <a:xfrm>
            <a:off x="1819775" y="3895225"/>
            <a:ext cx="8662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
        <p:nvSpPr>
          <p:cNvPr id="136" name="Google Shape;136;gd3a01610e7_0_129"/>
          <p:cNvSpPr txBox="1"/>
          <p:nvPr/>
        </p:nvSpPr>
        <p:spPr>
          <a:xfrm>
            <a:off x="782050" y="5594675"/>
            <a:ext cx="10287000" cy="1662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From the above two graphs, not much can be inferred because it doesn’t give a solid typing pattern.Therefore, all 13 keys/letters were analysed  ‘United States” i.e 13 X 8</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pic>
        <p:nvPicPr>
          <p:cNvPr id="137" name="Google Shape;137;gd3a01610e7_0_129"/>
          <p:cNvPicPr preferRelativeResize="0"/>
          <p:nvPr/>
        </p:nvPicPr>
        <p:blipFill rotWithShape="1">
          <a:blip r:embed="rId3">
            <a:alphaModFix/>
          </a:blip>
          <a:srcRect b="0" l="0" r="0" t="0"/>
          <a:stretch/>
        </p:blipFill>
        <p:spPr>
          <a:xfrm>
            <a:off x="661725" y="1910025"/>
            <a:ext cx="10542674" cy="3684650"/>
          </a:xfrm>
          <a:prstGeom prst="rect">
            <a:avLst/>
          </a:prstGeom>
          <a:noFill/>
          <a:ln>
            <a:noFill/>
          </a:ln>
        </p:spPr>
      </p:pic>
      <p:sp>
        <p:nvSpPr>
          <p:cNvPr id="138" name="Google Shape;138;gd3a01610e7_0_129"/>
          <p:cNvSpPr txBox="1"/>
          <p:nvPr/>
        </p:nvSpPr>
        <p:spPr>
          <a:xfrm>
            <a:off x="782050" y="1428750"/>
            <a:ext cx="9504900" cy="923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Similarly, the second graph two keys/letters were analysed  ‘n’ and ‘i”.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d3a01610e7_0_122"/>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Swarm plot of Release-Press Duration</a:t>
            </a:r>
            <a:endParaRPr sz="4000">
              <a:solidFill>
                <a:schemeClr val="dk1"/>
              </a:solidFill>
              <a:latin typeface="Times New Roman"/>
              <a:ea typeface="Times New Roman"/>
              <a:cs typeface="Times New Roman"/>
              <a:sym typeface="Times New Roman"/>
            </a:endParaRPr>
          </a:p>
        </p:txBody>
      </p:sp>
      <p:sp>
        <p:nvSpPr>
          <p:cNvPr id="144" name="Google Shape;144;gd3a01610e7_0_122"/>
          <p:cNvSpPr txBox="1"/>
          <p:nvPr/>
        </p:nvSpPr>
        <p:spPr>
          <a:xfrm>
            <a:off x="1819775" y="3895225"/>
            <a:ext cx="8662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pic>
        <p:nvPicPr>
          <p:cNvPr id="145" name="Google Shape;145;gd3a01610e7_0_122"/>
          <p:cNvPicPr preferRelativeResize="0"/>
          <p:nvPr/>
        </p:nvPicPr>
        <p:blipFill rotWithShape="1">
          <a:blip r:embed="rId3">
            <a:alphaModFix/>
          </a:blip>
          <a:srcRect b="0" l="0" r="0" t="0"/>
          <a:stretch/>
        </p:blipFill>
        <p:spPr>
          <a:xfrm>
            <a:off x="1037725" y="1751150"/>
            <a:ext cx="9776101" cy="3738250"/>
          </a:xfrm>
          <a:prstGeom prst="rect">
            <a:avLst/>
          </a:prstGeom>
          <a:noFill/>
          <a:ln>
            <a:noFill/>
          </a:ln>
        </p:spPr>
      </p:pic>
      <p:sp>
        <p:nvSpPr>
          <p:cNvPr id="146" name="Google Shape;146;gd3a01610e7_0_122"/>
          <p:cNvSpPr txBox="1"/>
          <p:nvPr/>
        </p:nvSpPr>
        <p:spPr>
          <a:xfrm>
            <a:off x="1819775" y="5158550"/>
            <a:ext cx="8662800" cy="1662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We can see RPD for some users is different but for some is similar so RDP cannot solely identify the user.</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gd3a01610e7_0_105"/>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Swarm plot of Press-Press Duration</a:t>
            </a:r>
            <a:endParaRPr sz="4000">
              <a:solidFill>
                <a:schemeClr val="dk1"/>
              </a:solidFill>
              <a:latin typeface="Times New Roman"/>
              <a:ea typeface="Times New Roman"/>
              <a:cs typeface="Times New Roman"/>
              <a:sym typeface="Times New Roman"/>
            </a:endParaRPr>
          </a:p>
        </p:txBody>
      </p:sp>
      <p:sp>
        <p:nvSpPr>
          <p:cNvPr id="152" name="Google Shape;152;gd3a01610e7_0_105"/>
          <p:cNvSpPr txBox="1"/>
          <p:nvPr/>
        </p:nvSpPr>
        <p:spPr>
          <a:xfrm>
            <a:off x="1819775" y="3895225"/>
            <a:ext cx="8662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
        <p:nvSpPr>
          <p:cNvPr id="153" name="Google Shape;153;gd3a01610e7_0_105"/>
          <p:cNvSpPr txBox="1"/>
          <p:nvPr/>
        </p:nvSpPr>
        <p:spPr>
          <a:xfrm>
            <a:off x="1819775" y="5158550"/>
            <a:ext cx="8662800" cy="1662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Similarly, We can see PPD for some users is different but for some is similar so PPD cannot solely identify the user.</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p:txBody>
      </p:sp>
      <p:pic>
        <p:nvPicPr>
          <p:cNvPr id="154" name="Google Shape;154;gd3a01610e7_0_105"/>
          <p:cNvPicPr preferRelativeResize="0"/>
          <p:nvPr/>
        </p:nvPicPr>
        <p:blipFill rotWithShape="1">
          <a:blip r:embed="rId3">
            <a:alphaModFix/>
          </a:blip>
          <a:srcRect b="0" l="0" r="0" t="0"/>
          <a:stretch/>
        </p:blipFill>
        <p:spPr>
          <a:xfrm>
            <a:off x="947475" y="1537300"/>
            <a:ext cx="10527650" cy="38317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d3a01610e7_0_112"/>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Swarm plot of Hold Duration</a:t>
            </a:r>
            <a:endParaRPr sz="4000">
              <a:solidFill>
                <a:schemeClr val="dk1"/>
              </a:solidFill>
              <a:latin typeface="Times New Roman"/>
              <a:ea typeface="Times New Roman"/>
              <a:cs typeface="Times New Roman"/>
              <a:sym typeface="Times New Roman"/>
            </a:endParaRPr>
          </a:p>
        </p:txBody>
      </p:sp>
      <p:sp>
        <p:nvSpPr>
          <p:cNvPr id="160" name="Google Shape;160;gd3a01610e7_0_112"/>
          <p:cNvSpPr txBox="1"/>
          <p:nvPr/>
        </p:nvSpPr>
        <p:spPr>
          <a:xfrm>
            <a:off x="1819775" y="3895225"/>
            <a:ext cx="8662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
        <p:nvSpPr>
          <p:cNvPr id="161" name="Google Shape;161;gd3a01610e7_0_112"/>
          <p:cNvSpPr txBox="1"/>
          <p:nvPr/>
        </p:nvSpPr>
        <p:spPr>
          <a:xfrm>
            <a:off x="1037725" y="4941975"/>
            <a:ext cx="9911100" cy="2401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Now, Hold duration shows a different analysis. We can see that people tend to differ in their hold duration which means people take different time duration to press a particular key.</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p:txBody>
      </p:sp>
      <p:pic>
        <p:nvPicPr>
          <p:cNvPr id="162" name="Google Shape;162;gd3a01610e7_0_112"/>
          <p:cNvPicPr preferRelativeResize="0"/>
          <p:nvPr/>
        </p:nvPicPr>
        <p:blipFill rotWithShape="1">
          <a:blip r:embed="rId3">
            <a:alphaModFix/>
          </a:blip>
          <a:srcRect b="0" l="0" r="0" t="0"/>
          <a:stretch/>
        </p:blipFill>
        <p:spPr>
          <a:xfrm>
            <a:off x="857250" y="1594175"/>
            <a:ext cx="10196776" cy="3382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gd3a01610e7_0_75"/>
          <p:cNvSpPr txBox="1"/>
          <p:nvPr>
            <p:ph idx="1" type="body"/>
          </p:nvPr>
        </p:nvSpPr>
        <p:spPr>
          <a:xfrm>
            <a:off x="2000250" y="932450"/>
            <a:ext cx="9664800" cy="79800"/>
          </a:xfrm>
          <a:prstGeom prst="rect">
            <a:avLst/>
          </a:prstGeom>
          <a:noFill/>
          <a:ln>
            <a:noFill/>
          </a:ln>
        </p:spPr>
        <p:txBody>
          <a:bodyPr anchorCtr="0" anchor="ctr" bIns="45700" lIns="91425" spcFirstLastPara="1" rIns="91425" wrap="square" tIns="45700">
            <a:no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Inference from Swarm Plot</a:t>
            </a:r>
            <a:endParaRPr sz="4000">
              <a:solidFill>
                <a:schemeClr val="dk1"/>
              </a:solidFill>
              <a:latin typeface="Times New Roman"/>
              <a:ea typeface="Times New Roman"/>
              <a:cs typeface="Times New Roman"/>
              <a:sym typeface="Times New Roman"/>
            </a:endParaRPr>
          </a:p>
          <a:p>
            <a:pPr indent="0" lvl="0" marL="0" rtl="0" algn="l">
              <a:lnSpc>
                <a:spcPct val="90000"/>
              </a:lnSpc>
              <a:spcBef>
                <a:spcPts val="1000"/>
              </a:spcBef>
              <a:spcAft>
                <a:spcPts val="0"/>
              </a:spcAft>
              <a:buSzPts val="4800"/>
              <a:buNone/>
            </a:pPr>
            <a:r>
              <a:t/>
            </a:r>
            <a:endParaRPr sz="4000">
              <a:latin typeface="Times New Roman"/>
              <a:ea typeface="Times New Roman"/>
              <a:cs typeface="Times New Roman"/>
              <a:sym typeface="Times New Roman"/>
            </a:endParaRPr>
          </a:p>
        </p:txBody>
      </p:sp>
      <p:sp>
        <p:nvSpPr>
          <p:cNvPr id="168" name="Google Shape;168;gd3a01610e7_0_75"/>
          <p:cNvSpPr txBox="1"/>
          <p:nvPr/>
        </p:nvSpPr>
        <p:spPr>
          <a:xfrm>
            <a:off x="736925" y="1445875"/>
            <a:ext cx="11039100" cy="277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Hold duration is roughly different for each user which is correct since each user has a different typing speed according to his/her familiarity with typing.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Therefore, using histograms to check if any variations could be identified.</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Since, each typing pattern consists of 13 keystrokes, scatter plots and line plots can be used.</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gd3a01610e7_0_79"/>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935"/>
              <a:buNone/>
            </a:pPr>
            <a:r>
              <a:rPr lang="en-US" sz="3100">
                <a:solidFill>
                  <a:schemeClr val="dk1"/>
                </a:solidFill>
                <a:latin typeface="Times New Roman"/>
                <a:ea typeface="Times New Roman"/>
                <a:cs typeface="Times New Roman"/>
                <a:sym typeface="Times New Roman"/>
              </a:rPr>
              <a:t>Converting row features to column features for plotting</a:t>
            </a:r>
            <a:endParaRPr sz="2900">
              <a:solidFill>
                <a:schemeClr val="dk1"/>
              </a:solidFill>
              <a:latin typeface="Times New Roman"/>
              <a:ea typeface="Times New Roman"/>
              <a:cs typeface="Times New Roman"/>
              <a:sym typeface="Times New Roman"/>
            </a:endParaRPr>
          </a:p>
        </p:txBody>
      </p:sp>
      <p:sp>
        <p:nvSpPr>
          <p:cNvPr id="174" name="Google Shape;174;gd3a01610e7_0_79"/>
          <p:cNvSpPr txBox="1"/>
          <p:nvPr/>
        </p:nvSpPr>
        <p:spPr>
          <a:xfrm>
            <a:off x="375975" y="1609225"/>
            <a:ext cx="10632900" cy="350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Now, each row in the dataset is a typing pattern corresponding to a user, but if we want to analyse the typing patterns across users(timestamps connected by lines), therefore we need to bring these row features into a single column.</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For a particular user, there are 12 X 8 times (=96), the typing analysis is done. Therefore, for 5 users: 96 X 5 times (=480). Hence, the shape is 480 X 3.</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Now, let’s try plotting the press press durations v/s press timestamps using points and lines (Scatter plot and Line plot respectively).</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g7a4bd2c441_0_6"/>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Scatter plot : PPD vs Press</a:t>
            </a:r>
            <a:endParaRPr sz="4000">
              <a:solidFill>
                <a:schemeClr val="dk1"/>
              </a:solidFill>
              <a:latin typeface="Times New Roman"/>
              <a:ea typeface="Times New Roman"/>
              <a:cs typeface="Times New Roman"/>
              <a:sym typeface="Times New Roman"/>
            </a:endParaRPr>
          </a:p>
        </p:txBody>
      </p:sp>
      <p:pic>
        <p:nvPicPr>
          <p:cNvPr id="180" name="Google Shape;180;g7a4bd2c441_0_6"/>
          <p:cNvPicPr preferRelativeResize="0"/>
          <p:nvPr/>
        </p:nvPicPr>
        <p:blipFill rotWithShape="1">
          <a:blip r:embed="rId3">
            <a:alphaModFix/>
          </a:blip>
          <a:srcRect b="0" l="0" r="0" t="0"/>
          <a:stretch/>
        </p:blipFill>
        <p:spPr>
          <a:xfrm>
            <a:off x="676775" y="1594175"/>
            <a:ext cx="10512601" cy="48282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7a4bd2c441_0_10"/>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Line plot : PPD vs Press</a:t>
            </a:r>
            <a:endParaRPr sz="4000">
              <a:solidFill>
                <a:schemeClr val="dk1"/>
              </a:solidFill>
              <a:latin typeface="Times New Roman"/>
              <a:ea typeface="Times New Roman"/>
              <a:cs typeface="Times New Roman"/>
              <a:sym typeface="Times New Roman"/>
            </a:endParaRPr>
          </a:p>
        </p:txBody>
      </p:sp>
      <p:pic>
        <p:nvPicPr>
          <p:cNvPr id="186" name="Google Shape;186;g7a4bd2c441_0_10"/>
          <p:cNvPicPr preferRelativeResize="0"/>
          <p:nvPr/>
        </p:nvPicPr>
        <p:blipFill rotWithShape="1">
          <a:blip r:embed="rId3">
            <a:alphaModFix/>
          </a:blip>
          <a:srcRect b="0" l="0" r="0" t="0"/>
          <a:stretch/>
        </p:blipFill>
        <p:spPr>
          <a:xfrm>
            <a:off x="902375" y="1549075"/>
            <a:ext cx="10271951" cy="515652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7a4bd2c441_0_16"/>
          <p:cNvSpPr txBox="1"/>
          <p:nvPr>
            <p:ph idx="1" type="body"/>
          </p:nvPr>
        </p:nvSpPr>
        <p:spPr>
          <a:xfrm>
            <a:off x="19651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Inference from Line plot : RDP vs Press</a:t>
            </a:r>
            <a:endParaRPr sz="4000">
              <a:solidFill>
                <a:schemeClr val="dk1"/>
              </a:solidFill>
              <a:latin typeface="Times New Roman"/>
              <a:ea typeface="Times New Roman"/>
              <a:cs typeface="Times New Roman"/>
              <a:sym typeface="Times New Roman"/>
            </a:endParaRPr>
          </a:p>
        </p:txBody>
      </p:sp>
      <p:sp>
        <p:nvSpPr>
          <p:cNvPr id="192" name="Google Shape;192;g7a4bd2c441_0_16"/>
          <p:cNvSpPr txBox="1"/>
          <p:nvPr/>
        </p:nvSpPr>
        <p:spPr>
          <a:xfrm>
            <a:off x="922350" y="1759625"/>
            <a:ext cx="10347300" cy="3879000"/>
          </a:xfrm>
          <a:prstGeom prst="rect">
            <a:avLst/>
          </a:prstGeom>
          <a:noFill/>
          <a:ln>
            <a:noFill/>
          </a:ln>
        </p:spPr>
        <p:txBody>
          <a:bodyPr anchorCtr="0" anchor="t" bIns="91425" lIns="91425" spcFirstLastPara="1" rIns="91425" wrap="square" tIns="91425">
            <a:spAutoFit/>
          </a:bodyPr>
          <a:lstStyle/>
          <a:p>
            <a:pPr indent="-381000" lvl="0" marL="4572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Note, here there are 40 line plots i.e. 8 line plots per user and 5 users are being considered.</a:t>
            </a:r>
            <a:endParaRPr b="0" i="0" sz="2400" u="none" cap="none" strike="noStrike">
              <a:solidFill>
                <a:schemeClr val="dk1"/>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Notice the jagged lines for user 4 (red lines).</a:t>
            </a:r>
            <a:endParaRPr b="0" i="0" sz="2400" u="none" cap="none" strike="noStrike">
              <a:solidFill>
                <a:schemeClr val="dk1"/>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The PPD suddenly increases and then becomes very low for the next key.</a:t>
            </a:r>
            <a:endParaRPr b="0" i="0" sz="2400" u="none" cap="none" strike="noStrike">
              <a:solidFill>
                <a:schemeClr val="dk1"/>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This means that this user waits for a relatively longer time before typing in 2 keys back to back.</a:t>
            </a:r>
            <a:endParaRPr b="0" i="0" sz="2400" u="none" cap="none" strike="noStrike">
              <a:solidFill>
                <a:schemeClr val="dk1"/>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So, we could say this user typically types in groups of 2 keys.</a:t>
            </a:r>
            <a:endParaRPr b="0" i="0" sz="2400" u="none" cap="none" strike="noStrike">
              <a:solidFill>
                <a:schemeClr val="dk1"/>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Now, imagine the level of security if we use sophisticated algorithms to generate insights and devise authentication techniques.</a:t>
            </a:r>
            <a:endParaRPr b="0" i="0" sz="2400" u="none" cap="none" strike="noStrike">
              <a:solidFill>
                <a:schemeClr val="dk1"/>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This would be something that the user wouldn’t even need to remember.</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2"/>
          <p:cNvSpPr txBox="1"/>
          <p:nvPr>
            <p:ph type="title"/>
          </p:nvPr>
        </p:nvSpPr>
        <p:spPr>
          <a:xfrm>
            <a:off x="-214875" y="534500"/>
            <a:ext cx="12480300" cy="914700"/>
          </a:xfrm>
          <a:prstGeom prst="rect">
            <a:avLst/>
          </a:prstGeom>
          <a:solidFill>
            <a:srgbClr val="FFFFFF"/>
          </a:solidFill>
          <a:ln>
            <a:noFill/>
          </a:ln>
        </p:spPr>
        <p:txBody>
          <a:bodyPr anchorCtr="0" anchor="b" bIns="121900" lIns="121900" spcFirstLastPara="1" rIns="121900" wrap="square" tIns="121900">
            <a:noAutofit/>
          </a:bodyPr>
          <a:lstStyle/>
          <a:p>
            <a:pPr indent="0" lvl="0" marL="0" rtl="0" algn="ctr">
              <a:lnSpc>
                <a:spcPct val="100000"/>
              </a:lnSpc>
              <a:spcBef>
                <a:spcPts val="0"/>
              </a:spcBef>
              <a:spcAft>
                <a:spcPts val="0"/>
              </a:spcAft>
              <a:buSzPts val="990"/>
              <a:buNone/>
            </a:pPr>
            <a:r>
              <a:rPr lang="en-US" sz="4000">
                <a:solidFill>
                  <a:schemeClr val="lt1"/>
                </a:solidFill>
              </a:rPr>
              <a:t>Abstract</a:t>
            </a:r>
            <a:endParaRPr sz="4000">
              <a:solidFill>
                <a:schemeClr val="lt1"/>
              </a:solidFill>
            </a:endParaRPr>
          </a:p>
        </p:txBody>
      </p:sp>
      <p:sp>
        <p:nvSpPr>
          <p:cNvPr id="76" name="Google Shape;76;p2"/>
          <p:cNvSpPr txBox="1"/>
          <p:nvPr>
            <p:ph idx="1" type="body"/>
          </p:nvPr>
        </p:nvSpPr>
        <p:spPr>
          <a:xfrm>
            <a:off x="517200" y="1986432"/>
            <a:ext cx="11157600" cy="4105200"/>
          </a:xfrm>
          <a:prstGeom prst="rect">
            <a:avLst/>
          </a:prstGeom>
          <a:noFill/>
          <a:ln>
            <a:noFill/>
          </a:ln>
        </p:spPr>
        <p:txBody>
          <a:bodyPr anchorCtr="0" anchor="t" bIns="121900" lIns="121900" spcFirstLastPara="1" rIns="121900" wrap="square" tIns="121900">
            <a:noAutofit/>
          </a:bodyPr>
          <a:lstStyle/>
          <a:p>
            <a:pPr indent="-438150" lvl="0" marL="457200" rtl="0" algn="l">
              <a:lnSpc>
                <a:spcPct val="100000"/>
              </a:lnSpc>
              <a:spcBef>
                <a:spcPts val="0"/>
              </a:spcBef>
              <a:spcAft>
                <a:spcPts val="0"/>
              </a:spcAft>
              <a:buClr>
                <a:schemeClr val="dk1"/>
              </a:buClr>
              <a:buSzPts val="3300"/>
              <a:buFont typeface="Arial"/>
              <a:buChar char="●"/>
            </a:pPr>
            <a:r>
              <a:rPr lang="en-US">
                <a:latin typeface="Times New Roman"/>
                <a:ea typeface="Times New Roman"/>
                <a:cs typeface="Times New Roman"/>
                <a:sym typeface="Times New Roman"/>
              </a:rPr>
              <a:t>The ongoing pandemic has forced the education sector to plan continuity in learning and exams. Therefore, it is necessary to proctor and monitor the students.</a:t>
            </a:r>
            <a:endParaRPr>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a:latin typeface="Times New Roman"/>
              <a:ea typeface="Times New Roman"/>
              <a:cs typeface="Times New Roman"/>
              <a:sym typeface="Times New Roman"/>
            </a:endParaRPr>
          </a:p>
          <a:p>
            <a:pPr indent="-438150" lvl="0" marL="457200" rtl="0" algn="l">
              <a:lnSpc>
                <a:spcPct val="100000"/>
              </a:lnSpc>
              <a:spcBef>
                <a:spcPts val="0"/>
              </a:spcBef>
              <a:spcAft>
                <a:spcPts val="0"/>
              </a:spcAft>
              <a:buClr>
                <a:schemeClr val="dk1"/>
              </a:buClr>
              <a:buSzPts val="3300"/>
              <a:buFont typeface="Arial"/>
              <a:buChar char="●"/>
            </a:pPr>
            <a:r>
              <a:rPr lang="en-US">
                <a:latin typeface="Times New Roman"/>
                <a:ea typeface="Times New Roman"/>
                <a:cs typeface="Times New Roman"/>
                <a:sym typeface="Times New Roman"/>
              </a:rPr>
              <a:t>The project aims to use face and eye movement to ensure protection from malpractices.</a:t>
            </a:r>
            <a:endParaRPr>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a:latin typeface="Times New Roman"/>
              <a:ea typeface="Times New Roman"/>
              <a:cs typeface="Times New Roman"/>
              <a:sym typeface="Times New Roman"/>
            </a:endParaRPr>
          </a:p>
          <a:p>
            <a:pPr indent="-438150" lvl="0" marL="457200" rtl="0" algn="l">
              <a:lnSpc>
                <a:spcPct val="100000"/>
              </a:lnSpc>
              <a:spcBef>
                <a:spcPts val="0"/>
              </a:spcBef>
              <a:spcAft>
                <a:spcPts val="0"/>
              </a:spcAft>
              <a:buClr>
                <a:schemeClr val="dk1"/>
              </a:buClr>
              <a:buSzPts val="3300"/>
              <a:buFont typeface="Arial"/>
              <a:buChar char="●"/>
            </a:pPr>
            <a:r>
              <a:rPr lang="en-US">
                <a:latin typeface="Times New Roman"/>
                <a:ea typeface="Times New Roman"/>
                <a:cs typeface="Times New Roman"/>
                <a:sym typeface="Times New Roman"/>
              </a:rPr>
              <a:t>The monitoring system detects if the student moves the face away from the screen or sees anywhere other than the screen.</a:t>
            </a:r>
            <a:r>
              <a:rPr lang="en-US" sz="2200">
                <a:solidFill>
                  <a:schemeClr val="dk1"/>
                </a:solidFill>
              </a:rPr>
              <a:t> </a:t>
            </a:r>
            <a:endParaRPr sz="2200">
              <a:solidFill>
                <a:schemeClr val="dk1"/>
              </a:solidFill>
            </a:endParaRPr>
          </a:p>
          <a:p>
            <a:pPr indent="0" lvl="0" marL="0" rtl="0" algn="l">
              <a:lnSpc>
                <a:spcPct val="100000"/>
              </a:lnSpc>
              <a:spcBef>
                <a:spcPts val="0"/>
              </a:spcBef>
              <a:spcAft>
                <a:spcPts val="0"/>
              </a:spcAft>
              <a:buSzPts val="2400"/>
              <a:buNone/>
            </a:pPr>
            <a:r>
              <a:t/>
            </a:r>
            <a:endParaRPr sz="2200"/>
          </a:p>
          <a:p>
            <a:pPr indent="457200" lvl="0" marL="0" rtl="0" algn="l">
              <a:lnSpc>
                <a:spcPct val="100000"/>
              </a:lnSpc>
              <a:spcBef>
                <a:spcPts val="0"/>
              </a:spcBef>
              <a:spcAft>
                <a:spcPts val="0"/>
              </a:spcAft>
              <a:buSzPts val="2400"/>
              <a:buNone/>
            </a:pPr>
            <a:r>
              <a:rPr b="1" lang="en-US">
                <a:latin typeface="Times New Roman"/>
                <a:ea typeface="Times New Roman"/>
                <a:cs typeface="Times New Roman"/>
                <a:sym typeface="Times New Roman"/>
              </a:rPr>
              <a:t>Traits Used: Keystroke dynamics, Face and Eye movement.</a:t>
            </a:r>
            <a:endParaRPr b="1">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7a4bd2c441_0_38"/>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Scatter plot : RPD vs Press</a:t>
            </a:r>
            <a:endParaRPr sz="4000">
              <a:solidFill>
                <a:schemeClr val="dk1"/>
              </a:solidFill>
              <a:latin typeface="Times New Roman"/>
              <a:ea typeface="Times New Roman"/>
              <a:cs typeface="Times New Roman"/>
              <a:sym typeface="Times New Roman"/>
            </a:endParaRPr>
          </a:p>
        </p:txBody>
      </p:sp>
      <p:pic>
        <p:nvPicPr>
          <p:cNvPr id="198" name="Google Shape;198;g7a4bd2c441_0_38"/>
          <p:cNvPicPr preferRelativeResize="0"/>
          <p:nvPr/>
        </p:nvPicPr>
        <p:blipFill rotWithShape="1">
          <a:blip r:embed="rId3">
            <a:alphaModFix/>
          </a:blip>
          <a:srcRect b="0" l="0" r="0" t="0"/>
          <a:stretch/>
        </p:blipFill>
        <p:spPr>
          <a:xfrm>
            <a:off x="1127950" y="1428750"/>
            <a:ext cx="10016300" cy="5012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7a4bd2c441_0_43"/>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Line plot : RPD vs Press</a:t>
            </a:r>
            <a:endParaRPr sz="4000">
              <a:solidFill>
                <a:schemeClr val="dk1"/>
              </a:solidFill>
              <a:latin typeface="Times New Roman"/>
              <a:ea typeface="Times New Roman"/>
              <a:cs typeface="Times New Roman"/>
              <a:sym typeface="Times New Roman"/>
            </a:endParaRPr>
          </a:p>
        </p:txBody>
      </p:sp>
      <p:pic>
        <p:nvPicPr>
          <p:cNvPr id="204" name="Google Shape;204;g7a4bd2c441_0_43"/>
          <p:cNvPicPr preferRelativeResize="0"/>
          <p:nvPr/>
        </p:nvPicPr>
        <p:blipFill rotWithShape="1">
          <a:blip r:embed="rId3">
            <a:alphaModFix/>
          </a:blip>
          <a:srcRect b="0" l="0" r="0" t="0"/>
          <a:stretch/>
        </p:blipFill>
        <p:spPr>
          <a:xfrm>
            <a:off x="1207950" y="1317000"/>
            <a:ext cx="9776099" cy="52552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7a4bd2c441_0_48"/>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Scatter plot : HD vs Press</a:t>
            </a:r>
            <a:endParaRPr sz="4000">
              <a:solidFill>
                <a:schemeClr val="dk1"/>
              </a:solidFill>
              <a:latin typeface="Times New Roman"/>
              <a:ea typeface="Times New Roman"/>
              <a:cs typeface="Times New Roman"/>
              <a:sym typeface="Times New Roman"/>
            </a:endParaRPr>
          </a:p>
        </p:txBody>
      </p:sp>
      <p:pic>
        <p:nvPicPr>
          <p:cNvPr id="210" name="Google Shape;210;g7a4bd2c441_0_48"/>
          <p:cNvPicPr preferRelativeResize="0"/>
          <p:nvPr/>
        </p:nvPicPr>
        <p:blipFill rotWithShape="1">
          <a:blip r:embed="rId3">
            <a:alphaModFix/>
          </a:blip>
          <a:srcRect b="0" l="0" r="0" t="0"/>
          <a:stretch/>
        </p:blipFill>
        <p:spPr>
          <a:xfrm>
            <a:off x="1278350" y="1368600"/>
            <a:ext cx="9865900" cy="5337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7a4bd2c441_0_53"/>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Line plot : HD vs Press</a:t>
            </a:r>
            <a:endParaRPr sz="4000">
              <a:solidFill>
                <a:schemeClr val="dk1"/>
              </a:solidFill>
              <a:latin typeface="Times New Roman"/>
              <a:ea typeface="Times New Roman"/>
              <a:cs typeface="Times New Roman"/>
              <a:sym typeface="Times New Roman"/>
            </a:endParaRPr>
          </a:p>
        </p:txBody>
      </p:sp>
      <p:pic>
        <p:nvPicPr>
          <p:cNvPr id="216" name="Google Shape;216;g7a4bd2c441_0_53"/>
          <p:cNvPicPr preferRelativeResize="0"/>
          <p:nvPr/>
        </p:nvPicPr>
        <p:blipFill rotWithShape="1">
          <a:blip r:embed="rId3">
            <a:alphaModFix/>
          </a:blip>
          <a:srcRect b="0" l="0" r="0" t="0"/>
          <a:stretch/>
        </p:blipFill>
        <p:spPr>
          <a:xfrm>
            <a:off x="1443800" y="1308425"/>
            <a:ext cx="8918399" cy="4917863"/>
          </a:xfrm>
          <a:prstGeom prst="rect">
            <a:avLst/>
          </a:prstGeom>
          <a:noFill/>
          <a:ln>
            <a:noFill/>
          </a:ln>
        </p:spPr>
      </p:pic>
      <p:sp>
        <p:nvSpPr>
          <p:cNvPr id="217" name="Google Shape;217;g7a4bd2c441_0_53"/>
          <p:cNvSpPr txBox="1"/>
          <p:nvPr/>
        </p:nvSpPr>
        <p:spPr>
          <a:xfrm>
            <a:off x="2090475" y="6322275"/>
            <a:ext cx="86628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Hold duration for each key does not have any common pattern.</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g7a4bd2c441_0_20"/>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3800">
                <a:solidFill>
                  <a:schemeClr val="dk1"/>
                </a:solidFill>
                <a:latin typeface="Times New Roman"/>
                <a:ea typeface="Times New Roman"/>
                <a:cs typeface="Times New Roman"/>
                <a:sym typeface="Times New Roman"/>
              </a:rPr>
              <a:t>Visualizing transformed data using Histogram</a:t>
            </a:r>
            <a:endParaRPr sz="3800">
              <a:solidFill>
                <a:schemeClr val="dk1"/>
              </a:solidFill>
              <a:latin typeface="Times New Roman"/>
              <a:ea typeface="Times New Roman"/>
              <a:cs typeface="Times New Roman"/>
              <a:sym typeface="Times New Roman"/>
            </a:endParaRPr>
          </a:p>
        </p:txBody>
      </p:sp>
      <p:pic>
        <p:nvPicPr>
          <p:cNvPr id="223" name="Google Shape;223;g7a4bd2c441_0_20"/>
          <p:cNvPicPr preferRelativeResize="0"/>
          <p:nvPr/>
        </p:nvPicPr>
        <p:blipFill rotWithShape="1">
          <a:blip r:embed="rId3">
            <a:alphaModFix/>
          </a:blip>
          <a:srcRect b="0" l="0" r="0" t="0"/>
          <a:stretch/>
        </p:blipFill>
        <p:spPr>
          <a:xfrm>
            <a:off x="2662363" y="2767875"/>
            <a:ext cx="6872275" cy="3832050"/>
          </a:xfrm>
          <a:prstGeom prst="rect">
            <a:avLst/>
          </a:prstGeom>
          <a:noFill/>
          <a:ln>
            <a:noFill/>
          </a:ln>
        </p:spPr>
      </p:pic>
      <p:sp>
        <p:nvSpPr>
          <p:cNvPr id="224" name="Google Shape;224;g7a4bd2c441_0_20"/>
          <p:cNvSpPr txBox="1"/>
          <p:nvPr/>
        </p:nvSpPr>
        <p:spPr>
          <a:xfrm>
            <a:off x="1293400" y="1398675"/>
            <a:ext cx="96102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Instead of directly using durations as inputs, we could group these durations into histograms which would represent groups of different typing speeds.</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a:t>
            </a:r>
            <a:r>
              <a:rPr b="1" i="0" lang="en-US" sz="2400" u="none" cap="none" strike="noStrike">
                <a:solidFill>
                  <a:schemeClr val="dk1"/>
                </a:solidFill>
                <a:latin typeface="Times New Roman"/>
                <a:ea typeface="Times New Roman"/>
                <a:cs typeface="Times New Roman"/>
                <a:sym typeface="Times New Roman"/>
              </a:rPr>
              <a:t>Density vs HD</a:t>
            </a:r>
            <a:endParaRPr b="1" i="0" sz="2400" u="none" cap="none" strike="noStrike">
              <a:solidFill>
                <a:schemeClr val="dk1"/>
              </a:solidFill>
              <a:latin typeface="Times New Roman"/>
              <a:ea typeface="Times New Roman"/>
              <a:cs typeface="Times New Roman"/>
              <a:sym typeface="Times New Roman"/>
            </a:endParaRPr>
          </a:p>
        </p:txBody>
      </p:sp>
      <p:sp>
        <p:nvSpPr>
          <p:cNvPr id="225" name="Google Shape;225;g7a4bd2c441_0_20"/>
          <p:cNvSpPr txBox="1"/>
          <p:nvPr/>
        </p:nvSpPr>
        <p:spPr>
          <a:xfrm>
            <a:off x="3985450" y="2887575"/>
            <a:ext cx="8662800" cy="1010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g7a4bd2c441_0_68"/>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3800">
                <a:solidFill>
                  <a:schemeClr val="dk1"/>
                </a:solidFill>
                <a:latin typeface="Times New Roman"/>
                <a:ea typeface="Times New Roman"/>
                <a:cs typeface="Times New Roman"/>
                <a:sym typeface="Times New Roman"/>
              </a:rPr>
              <a:t>Visualizing transformed data using Histogram</a:t>
            </a:r>
            <a:endParaRPr sz="3800">
              <a:solidFill>
                <a:schemeClr val="dk1"/>
              </a:solidFill>
              <a:latin typeface="Times New Roman"/>
              <a:ea typeface="Times New Roman"/>
              <a:cs typeface="Times New Roman"/>
              <a:sym typeface="Times New Roman"/>
            </a:endParaRPr>
          </a:p>
        </p:txBody>
      </p:sp>
      <p:sp>
        <p:nvSpPr>
          <p:cNvPr id="231" name="Google Shape;231;g7a4bd2c441_0_68"/>
          <p:cNvSpPr txBox="1"/>
          <p:nvPr/>
        </p:nvSpPr>
        <p:spPr>
          <a:xfrm>
            <a:off x="4526875" y="1398675"/>
            <a:ext cx="56850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Times New Roman"/>
                <a:ea typeface="Times New Roman"/>
                <a:cs typeface="Times New Roman"/>
                <a:sym typeface="Times New Roman"/>
              </a:rPr>
              <a:t>Density vs PPD</a:t>
            </a:r>
            <a:endParaRPr b="1" i="0" sz="2400" u="none" cap="none" strike="noStrike">
              <a:solidFill>
                <a:schemeClr val="dk1"/>
              </a:solidFill>
              <a:latin typeface="Times New Roman"/>
              <a:ea typeface="Times New Roman"/>
              <a:cs typeface="Times New Roman"/>
              <a:sym typeface="Times New Roman"/>
            </a:endParaRPr>
          </a:p>
        </p:txBody>
      </p:sp>
      <p:pic>
        <p:nvPicPr>
          <p:cNvPr id="232" name="Google Shape;232;g7a4bd2c441_0_68"/>
          <p:cNvPicPr preferRelativeResize="0"/>
          <p:nvPr/>
        </p:nvPicPr>
        <p:blipFill rotWithShape="1">
          <a:blip r:embed="rId3">
            <a:alphaModFix/>
          </a:blip>
          <a:srcRect b="0" l="0" r="0" t="0"/>
          <a:stretch/>
        </p:blipFill>
        <p:spPr>
          <a:xfrm>
            <a:off x="1639300" y="2135250"/>
            <a:ext cx="9189125" cy="41211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g7a4bd2c441_0_74"/>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3800">
                <a:solidFill>
                  <a:schemeClr val="dk1"/>
                </a:solidFill>
                <a:latin typeface="Times New Roman"/>
                <a:ea typeface="Times New Roman"/>
                <a:cs typeface="Times New Roman"/>
                <a:sym typeface="Times New Roman"/>
              </a:rPr>
              <a:t>Visualizing transformed data using Histogram</a:t>
            </a:r>
            <a:endParaRPr sz="3800">
              <a:solidFill>
                <a:schemeClr val="dk1"/>
              </a:solidFill>
              <a:latin typeface="Times New Roman"/>
              <a:ea typeface="Times New Roman"/>
              <a:cs typeface="Times New Roman"/>
              <a:sym typeface="Times New Roman"/>
            </a:endParaRPr>
          </a:p>
        </p:txBody>
      </p:sp>
      <p:sp>
        <p:nvSpPr>
          <p:cNvPr id="238" name="Google Shape;238;g7a4bd2c441_0_74"/>
          <p:cNvSpPr txBox="1"/>
          <p:nvPr/>
        </p:nvSpPr>
        <p:spPr>
          <a:xfrm>
            <a:off x="4526875" y="1398675"/>
            <a:ext cx="56850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Times New Roman"/>
                <a:ea typeface="Times New Roman"/>
                <a:cs typeface="Times New Roman"/>
                <a:sym typeface="Times New Roman"/>
              </a:rPr>
              <a:t>Density vs RPD</a:t>
            </a:r>
            <a:endParaRPr b="1" i="0" sz="2400" u="none" cap="none" strike="noStrike">
              <a:solidFill>
                <a:schemeClr val="dk1"/>
              </a:solidFill>
              <a:latin typeface="Times New Roman"/>
              <a:ea typeface="Times New Roman"/>
              <a:cs typeface="Times New Roman"/>
              <a:sym typeface="Times New Roman"/>
            </a:endParaRPr>
          </a:p>
        </p:txBody>
      </p:sp>
      <p:pic>
        <p:nvPicPr>
          <p:cNvPr id="239" name="Google Shape;239;g7a4bd2c441_0_74"/>
          <p:cNvPicPr preferRelativeResize="0"/>
          <p:nvPr/>
        </p:nvPicPr>
        <p:blipFill rotWithShape="1">
          <a:blip r:embed="rId3">
            <a:alphaModFix/>
          </a:blip>
          <a:srcRect b="0" l="0" r="0" t="0"/>
          <a:stretch/>
        </p:blipFill>
        <p:spPr>
          <a:xfrm>
            <a:off x="1639300" y="2105175"/>
            <a:ext cx="9159050" cy="41662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g7a4bd2c441_0_26"/>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Inference from Histogram</a:t>
            </a:r>
            <a:endParaRPr sz="4000">
              <a:solidFill>
                <a:schemeClr val="dk1"/>
              </a:solidFill>
              <a:latin typeface="Times New Roman"/>
              <a:ea typeface="Times New Roman"/>
              <a:cs typeface="Times New Roman"/>
              <a:sym typeface="Times New Roman"/>
            </a:endParaRPr>
          </a:p>
        </p:txBody>
      </p:sp>
      <p:sp>
        <p:nvSpPr>
          <p:cNvPr id="245" name="Google Shape;245;g7a4bd2c441_0_26"/>
          <p:cNvSpPr txBox="1"/>
          <p:nvPr/>
        </p:nvSpPr>
        <p:spPr>
          <a:xfrm>
            <a:off x="864775" y="1362475"/>
            <a:ext cx="10679400" cy="5510400"/>
          </a:xfrm>
          <a:prstGeom prst="rect">
            <a:avLst/>
          </a:prstGeom>
          <a:noFill/>
          <a:ln>
            <a:noFill/>
          </a:ln>
        </p:spPr>
        <p:txBody>
          <a:bodyPr anchorCtr="0" anchor="t" bIns="91425" lIns="91425" spcFirstLastPara="1" rIns="91425" wrap="square" tIns="91425">
            <a:spAutoFit/>
          </a:bodyPr>
          <a:lstStyle/>
          <a:p>
            <a:pPr indent="-374650" lvl="0" marL="457200" marR="0" rtl="0" algn="l">
              <a:lnSpc>
                <a:spcPct val="100000"/>
              </a:lnSpc>
              <a:spcBef>
                <a:spcPts val="0"/>
              </a:spcBef>
              <a:spcAft>
                <a:spcPts val="0"/>
              </a:spcAft>
              <a:buClr>
                <a:schemeClr val="dk1"/>
              </a:buClr>
              <a:buSzPts val="2300"/>
              <a:buFont typeface="Times New Roman"/>
              <a:buChar char="●"/>
            </a:pPr>
            <a:r>
              <a:rPr b="0" i="0" lang="en-US" sz="2300" u="none" cap="none" strike="noStrike">
                <a:solidFill>
                  <a:schemeClr val="dk1"/>
                </a:solidFill>
                <a:latin typeface="Times New Roman"/>
                <a:ea typeface="Times New Roman"/>
                <a:cs typeface="Times New Roman"/>
                <a:sym typeface="Times New Roman"/>
              </a:rPr>
              <a:t>Here, we can see that we can easily classify the people in the higher bucket of values and lower buckets of values.</a:t>
            </a:r>
            <a:endParaRPr b="0" i="0" sz="2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300" u="none" cap="none" strike="noStrike">
                <a:solidFill>
                  <a:schemeClr val="dk1"/>
                </a:solidFill>
                <a:latin typeface="Times New Roman"/>
                <a:ea typeface="Times New Roman"/>
                <a:cs typeface="Times New Roman"/>
                <a:sym typeface="Times New Roman"/>
              </a:rPr>
              <a:t>                             The people in the Higher bucket of values take </a:t>
            </a:r>
            <a:endParaRPr b="0" i="0" sz="2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300" u="none" cap="none" strike="noStrike">
                <a:solidFill>
                  <a:schemeClr val="dk1"/>
                </a:solidFill>
                <a:latin typeface="Times New Roman"/>
                <a:ea typeface="Times New Roman"/>
                <a:cs typeface="Times New Roman"/>
                <a:sym typeface="Times New Roman"/>
              </a:rPr>
              <a:t>           longer time to type -&gt; Slow typers</a:t>
            </a:r>
            <a:endParaRPr b="0" i="0" sz="23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rPr b="0" i="0" lang="en-US" sz="2300" u="none" cap="none" strike="noStrike">
                <a:solidFill>
                  <a:schemeClr val="dk1"/>
                </a:solidFill>
                <a:latin typeface="Times New Roman"/>
                <a:ea typeface="Times New Roman"/>
                <a:cs typeface="Times New Roman"/>
                <a:sym typeface="Times New Roman"/>
              </a:rPr>
              <a:t>                       The people in the Lower buckets of values take </a:t>
            </a:r>
            <a:endParaRPr b="0" i="0" sz="23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rPr b="0" i="0" lang="en-US" sz="2300" u="none" cap="none" strike="noStrike">
                <a:solidFill>
                  <a:schemeClr val="dk1"/>
                </a:solidFill>
                <a:latin typeface="Times New Roman"/>
                <a:ea typeface="Times New Roman"/>
                <a:cs typeface="Times New Roman"/>
                <a:sym typeface="Times New Roman"/>
              </a:rPr>
              <a:t>     shorter time to type -&gt; Fast typers</a:t>
            </a:r>
            <a:endParaRPr b="0" i="0" sz="23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300" u="none" cap="none" strike="noStrike">
              <a:solidFill>
                <a:schemeClr val="dk1"/>
              </a:solidFill>
              <a:latin typeface="Times New Roman"/>
              <a:ea typeface="Times New Roman"/>
              <a:cs typeface="Times New Roman"/>
              <a:sym typeface="Times New Roman"/>
            </a:endParaRPr>
          </a:p>
          <a:p>
            <a:pPr indent="-374650" lvl="0" marL="457200" marR="0" rtl="0" algn="l">
              <a:lnSpc>
                <a:spcPct val="100000"/>
              </a:lnSpc>
              <a:spcBef>
                <a:spcPts val="0"/>
              </a:spcBef>
              <a:spcAft>
                <a:spcPts val="0"/>
              </a:spcAft>
              <a:buClr>
                <a:schemeClr val="dk1"/>
              </a:buClr>
              <a:buSzPts val="2300"/>
              <a:buFont typeface="Times New Roman"/>
              <a:buChar char="●"/>
            </a:pPr>
            <a:r>
              <a:rPr b="0" i="0" lang="en-US" sz="2300" u="none" cap="none" strike="noStrike">
                <a:solidFill>
                  <a:schemeClr val="dk1"/>
                </a:solidFill>
                <a:latin typeface="Times New Roman"/>
                <a:ea typeface="Times New Roman"/>
                <a:cs typeface="Times New Roman"/>
                <a:sym typeface="Times New Roman"/>
              </a:rPr>
              <a:t>Rather than us distinguishing slow typers and fast typers by looking the distribution, we can instead classify them into a range of levels. For example, we can divide the above distribution into 10 slots ranging from 0-9, meaning that a person with 0 is the fastest typer of the lot, 5 is typer of an average person and 9 is the slowest typer of the lot.</a:t>
            </a:r>
            <a:endParaRPr b="0" i="0" sz="23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300" u="none" cap="none" strike="noStrike">
              <a:solidFill>
                <a:schemeClr val="dk1"/>
              </a:solidFill>
              <a:latin typeface="Times New Roman"/>
              <a:ea typeface="Times New Roman"/>
              <a:cs typeface="Times New Roman"/>
              <a:sym typeface="Times New Roman"/>
            </a:endParaRPr>
          </a:p>
          <a:p>
            <a:pPr indent="-374650" lvl="0" marL="457200" marR="0" rtl="0" algn="l">
              <a:lnSpc>
                <a:spcPct val="100000"/>
              </a:lnSpc>
              <a:spcBef>
                <a:spcPts val="0"/>
              </a:spcBef>
              <a:spcAft>
                <a:spcPts val="0"/>
              </a:spcAft>
              <a:buClr>
                <a:schemeClr val="dk1"/>
              </a:buClr>
              <a:buSzPts val="2300"/>
              <a:buFont typeface="Times New Roman"/>
              <a:buChar char="●"/>
            </a:pPr>
            <a:r>
              <a:rPr b="0" i="0" lang="en-US" sz="2300" u="none" cap="none" strike="noStrike">
                <a:solidFill>
                  <a:schemeClr val="dk1"/>
                </a:solidFill>
                <a:latin typeface="Times New Roman"/>
                <a:ea typeface="Times New Roman"/>
                <a:cs typeface="Times New Roman"/>
                <a:sym typeface="Times New Roman"/>
              </a:rPr>
              <a:t>This process is termed as Binning</a:t>
            </a:r>
            <a:endParaRPr b="0" i="0" sz="23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gd60d3518f1_1_6"/>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3900">
                <a:solidFill>
                  <a:schemeClr val="dk1"/>
                </a:solidFill>
                <a:latin typeface="Times New Roman"/>
                <a:ea typeface="Times New Roman"/>
                <a:cs typeface="Times New Roman"/>
                <a:sym typeface="Times New Roman"/>
              </a:rPr>
              <a:t>Binning</a:t>
            </a:r>
            <a:endParaRPr sz="3900">
              <a:solidFill>
                <a:schemeClr val="dk1"/>
              </a:solidFill>
              <a:latin typeface="Times New Roman"/>
              <a:ea typeface="Times New Roman"/>
              <a:cs typeface="Times New Roman"/>
              <a:sym typeface="Times New Roman"/>
            </a:endParaRPr>
          </a:p>
        </p:txBody>
      </p:sp>
      <p:sp>
        <p:nvSpPr>
          <p:cNvPr id="251" name="Google Shape;251;gd60d3518f1_1_6"/>
          <p:cNvSpPr txBox="1"/>
          <p:nvPr/>
        </p:nvSpPr>
        <p:spPr>
          <a:xfrm>
            <a:off x="825300" y="1218900"/>
            <a:ext cx="10541400" cy="5725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There is a special function called 'qcut' in pandas library that performs binning into 'q' cuts. In this function we specify the column name over which we want to perform the binning/bucketing. This function checks the distribution of values in the specified column and divides the distribution into equal frequencies with q number of bins.</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We can see the categories it has grouped. Categories (10): [0 &lt; 1 &lt; 2 &lt; 3 ... 6 &lt; 7 &lt; 8 &lt; 9]</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pic>
        <p:nvPicPr>
          <p:cNvPr id="252" name="Google Shape;252;gd60d3518f1_1_6"/>
          <p:cNvPicPr preferRelativeResize="0"/>
          <p:nvPr/>
        </p:nvPicPr>
        <p:blipFill rotWithShape="1">
          <a:blip r:embed="rId3">
            <a:alphaModFix/>
          </a:blip>
          <a:srcRect b="0" l="0" r="0" t="0"/>
          <a:stretch/>
        </p:blipFill>
        <p:spPr>
          <a:xfrm>
            <a:off x="1727900" y="3246825"/>
            <a:ext cx="9121676" cy="2378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7a4bd2c441_0_30"/>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3900">
                <a:solidFill>
                  <a:schemeClr val="dk1"/>
                </a:solidFill>
                <a:latin typeface="Times New Roman"/>
                <a:ea typeface="Times New Roman"/>
                <a:cs typeface="Times New Roman"/>
                <a:sym typeface="Times New Roman"/>
              </a:rPr>
              <a:t>Binning</a:t>
            </a:r>
            <a:endParaRPr sz="3900">
              <a:solidFill>
                <a:schemeClr val="dk1"/>
              </a:solidFill>
              <a:latin typeface="Times New Roman"/>
              <a:ea typeface="Times New Roman"/>
              <a:cs typeface="Times New Roman"/>
              <a:sym typeface="Times New Roman"/>
            </a:endParaRPr>
          </a:p>
        </p:txBody>
      </p:sp>
      <p:sp>
        <p:nvSpPr>
          <p:cNvPr id="258" name="Google Shape;258;g7a4bd2c441_0_30"/>
          <p:cNvSpPr txBox="1"/>
          <p:nvPr/>
        </p:nvSpPr>
        <p:spPr>
          <a:xfrm>
            <a:off x="825300" y="1218900"/>
            <a:ext cx="10541400" cy="6464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We encode the values to labels 0–9 in HD_Bin, PPD_Bin, RPD_Bin corresponding to the bins.</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dk1"/>
              </a:solidFill>
              <a:latin typeface="Times New Roman"/>
              <a:ea typeface="Times New Roman"/>
              <a:cs typeface="Times New Roman"/>
              <a:sym typeface="Times New Roman"/>
            </a:endParaRPr>
          </a:p>
          <a:p>
            <a:pPr indent="457200" lvl="0" marL="914400" marR="0" rtl="0" algn="l">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Times New Roman"/>
                <a:ea typeface="Times New Roman"/>
                <a:cs typeface="Times New Roman"/>
                <a:sym typeface="Times New Roman"/>
              </a:rPr>
              <a:t>pd.qcut(df,retbins=True,labels=labels,bins=n)</a:t>
            </a:r>
            <a:endParaRPr b="1"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We are setting retbins to True so that we can later use these bins over our test dataset.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For test datasets, since we already have these bins with us, we need not perform qcut. Instead we'll use cut which directly assigns the values into the appropriate bin.</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We are encoding the values to labels 0–9 in HD_Bin, PPD_Bin, RPD_Bin corresponding to the bins.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gd16802d3e9_0_0"/>
          <p:cNvSpPr txBox="1"/>
          <p:nvPr>
            <p:ph type="title"/>
          </p:nvPr>
        </p:nvSpPr>
        <p:spPr>
          <a:xfrm>
            <a:off x="517188" y="439250"/>
            <a:ext cx="11157600" cy="914700"/>
          </a:xfrm>
          <a:prstGeom prst="rect">
            <a:avLst/>
          </a:prstGeom>
        </p:spPr>
        <p:txBody>
          <a:bodyPr anchorCtr="0" anchor="b" bIns="121900" lIns="121900" spcFirstLastPara="1" rIns="121900" wrap="square" tIns="121900">
            <a:normAutofit/>
          </a:bodyPr>
          <a:lstStyle/>
          <a:p>
            <a:pPr indent="0" lvl="0" marL="0" rtl="0" algn="l">
              <a:lnSpc>
                <a:spcPct val="90000"/>
              </a:lnSpc>
              <a:spcBef>
                <a:spcPts val="1000"/>
              </a:spcBef>
              <a:spcAft>
                <a:spcPts val="0"/>
              </a:spcAft>
              <a:buNone/>
            </a:pPr>
            <a:r>
              <a:rPr lang="en-US">
                <a:solidFill>
                  <a:srgbClr val="FFFFFF"/>
                </a:solidFill>
                <a:latin typeface="Arial"/>
                <a:ea typeface="Arial"/>
                <a:cs typeface="Arial"/>
                <a:sym typeface="Arial"/>
              </a:rPr>
              <a:t>Block Diagram of Workflow</a:t>
            </a:r>
            <a:endParaRPr/>
          </a:p>
        </p:txBody>
      </p:sp>
      <p:pic>
        <p:nvPicPr>
          <p:cNvPr id="82" name="Google Shape;82;gd16802d3e9_0_0"/>
          <p:cNvPicPr preferRelativeResize="0"/>
          <p:nvPr/>
        </p:nvPicPr>
        <p:blipFill>
          <a:blip r:embed="rId3">
            <a:alphaModFix/>
          </a:blip>
          <a:stretch>
            <a:fillRect/>
          </a:stretch>
        </p:blipFill>
        <p:spPr>
          <a:xfrm>
            <a:off x="1204900" y="1685938"/>
            <a:ext cx="9782175" cy="4829175"/>
          </a:xfrm>
          <a:prstGeom prst="rect">
            <a:avLst/>
          </a:prstGeom>
          <a:noFill/>
          <a:ln>
            <a:noFill/>
          </a:ln>
        </p:spPr>
      </p:pic>
      <p:pic>
        <p:nvPicPr>
          <p:cNvPr id="83" name="Google Shape;83;gd16802d3e9_0_0"/>
          <p:cNvPicPr preferRelativeResize="0"/>
          <p:nvPr/>
        </p:nvPicPr>
        <p:blipFill>
          <a:blip r:embed="rId4">
            <a:alphaModFix/>
          </a:blip>
          <a:stretch>
            <a:fillRect/>
          </a:stretch>
        </p:blipFill>
        <p:spPr>
          <a:xfrm>
            <a:off x="4624375" y="4006650"/>
            <a:ext cx="900125" cy="146474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gd60d3518f1_1_24"/>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3900">
                <a:solidFill>
                  <a:schemeClr val="dk1"/>
                </a:solidFill>
                <a:latin typeface="Times New Roman"/>
                <a:ea typeface="Times New Roman"/>
                <a:cs typeface="Times New Roman"/>
                <a:sym typeface="Times New Roman"/>
              </a:rPr>
              <a:t>Binning</a:t>
            </a:r>
            <a:endParaRPr sz="3900">
              <a:solidFill>
                <a:schemeClr val="dk1"/>
              </a:solidFill>
              <a:latin typeface="Times New Roman"/>
              <a:ea typeface="Times New Roman"/>
              <a:cs typeface="Times New Roman"/>
              <a:sym typeface="Times New Roman"/>
            </a:endParaRPr>
          </a:p>
        </p:txBody>
      </p:sp>
      <p:sp>
        <p:nvSpPr>
          <p:cNvPr id="264" name="Google Shape;264;gd60d3518f1_1_24"/>
          <p:cNvSpPr txBox="1"/>
          <p:nvPr/>
        </p:nvSpPr>
        <p:spPr>
          <a:xfrm>
            <a:off x="825300" y="1218900"/>
            <a:ext cx="10541400" cy="1662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Since, there are 12 RPD, 12 PPD, 13 HD values corresponding to the 13 keystrokes in a typing pattern, we fill the missing RPD, PPD values by -1</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pic>
        <p:nvPicPr>
          <p:cNvPr id="265" name="Google Shape;265;gd60d3518f1_1_24"/>
          <p:cNvPicPr preferRelativeResize="0"/>
          <p:nvPr/>
        </p:nvPicPr>
        <p:blipFill rotWithShape="1">
          <a:blip r:embed="rId3">
            <a:alphaModFix/>
          </a:blip>
          <a:srcRect b="0" l="0" r="0" t="0"/>
          <a:stretch/>
        </p:blipFill>
        <p:spPr>
          <a:xfrm>
            <a:off x="1084950" y="2471025"/>
            <a:ext cx="9684250" cy="40387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7a4bd2c441_0_34"/>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Swarm plot of binned data</a:t>
            </a:r>
            <a:endParaRPr sz="4000">
              <a:solidFill>
                <a:schemeClr val="dk1"/>
              </a:solidFill>
              <a:latin typeface="Times New Roman"/>
              <a:ea typeface="Times New Roman"/>
              <a:cs typeface="Times New Roman"/>
              <a:sym typeface="Times New Roman"/>
            </a:endParaRPr>
          </a:p>
        </p:txBody>
      </p:sp>
      <p:sp>
        <p:nvSpPr>
          <p:cNvPr id="271" name="Google Shape;271;g7a4bd2c441_0_34"/>
          <p:cNvSpPr txBox="1"/>
          <p:nvPr/>
        </p:nvSpPr>
        <p:spPr>
          <a:xfrm>
            <a:off x="702400" y="1299275"/>
            <a:ext cx="8164800" cy="849600"/>
          </a:xfrm>
          <a:prstGeom prst="rect">
            <a:avLst/>
          </a:prstGeom>
          <a:noFill/>
          <a:ln>
            <a:noFill/>
          </a:ln>
        </p:spPr>
        <p:txBody>
          <a:bodyPr anchorCtr="0" anchor="t" bIns="91425" lIns="91425" spcFirstLastPara="1" rIns="91425" wrap="square" tIns="91425">
            <a:spAutoFit/>
          </a:bodyPr>
          <a:lstStyle/>
          <a:p>
            <a:pPr indent="0" lvl="0" marL="0" marR="0" rtl="0" algn="l">
              <a:lnSpc>
                <a:spcPct val="80000"/>
              </a:lnSpc>
              <a:spcBef>
                <a:spcPts val="100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Now we need to group data of Test dataset into buckets</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p:txBody>
      </p:sp>
      <p:pic>
        <p:nvPicPr>
          <p:cNvPr id="272" name="Google Shape;272;g7a4bd2c441_0_34"/>
          <p:cNvPicPr preferRelativeResize="0"/>
          <p:nvPr/>
        </p:nvPicPr>
        <p:blipFill rotWithShape="1">
          <a:blip r:embed="rId3">
            <a:alphaModFix/>
          </a:blip>
          <a:srcRect b="0" l="0" r="0" t="0"/>
          <a:stretch/>
        </p:blipFill>
        <p:spPr>
          <a:xfrm>
            <a:off x="702388" y="1725325"/>
            <a:ext cx="10534650" cy="2552700"/>
          </a:xfrm>
          <a:prstGeom prst="rect">
            <a:avLst/>
          </a:prstGeom>
          <a:noFill/>
          <a:ln>
            <a:noFill/>
          </a:ln>
        </p:spPr>
      </p:pic>
      <p:pic>
        <p:nvPicPr>
          <p:cNvPr id="273" name="Google Shape;273;g7a4bd2c441_0_34"/>
          <p:cNvPicPr preferRelativeResize="0"/>
          <p:nvPr/>
        </p:nvPicPr>
        <p:blipFill rotWithShape="1">
          <a:blip r:embed="rId4">
            <a:alphaModFix/>
          </a:blip>
          <a:srcRect b="0" l="0" r="0" t="0"/>
          <a:stretch/>
        </p:blipFill>
        <p:spPr>
          <a:xfrm>
            <a:off x="702400" y="4358400"/>
            <a:ext cx="10534650" cy="24250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gd60d3518f1_1_16"/>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Swarm plot of binned data</a:t>
            </a:r>
            <a:endParaRPr sz="4000">
              <a:solidFill>
                <a:schemeClr val="dk1"/>
              </a:solidFill>
              <a:latin typeface="Times New Roman"/>
              <a:ea typeface="Times New Roman"/>
              <a:cs typeface="Times New Roman"/>
              <a:sym typeface="Times New Roman"/>
            </a:endParaRPr>
          </a:p>
        </p:txBody>
      </p:sp>
      <p:sp>
        <p:nvSpPr>
          <p:cNvPr id="279" name="Google Shape;279;gd60d3518f1_1_16"/>
          <p:cNvSpPr txBox="1"/>
          <p:nvPr/>
        </p:nvSpPr>
        <p:spPr>
          <a:xfrm>
            <a:off x="1151925" y="1701100"/>
            <a:ext cx="77154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p:txBody>
      </p:sp>
      <p:pic>
        <p:nvPicPr>
          <p:cNvPr id="280" name="Google Shape;280;gd60d3518f1_1_16"/>
          <p:cNvPicPr preferRelativeResize="0"/>
          <p:nvPr/>
        </p:nvPicPr>
        <p:blipFill rotWithShape="1">
          <a:blip r:embed="rId3">
            <a:alphaModFix/>
          </a:blip>
          <a:srcRect b="0" l="0" r="0" t="0"/>
          <a:stretch/>
        </p:blipFill>
        <p:spPr>
          <a:xfrm>
            <a:off x="1017975" y="1285875"/>
            <a:ext cx="10321849" cy="2486025"/>
          </a:xfrm>
          <a:prstGeom prst="rect">
            <a:avLst/>
          </a:prstGeom>
          <a:noFill/>
          <a:ln>
            <a:noFill/>
          </a:ln>
        </p:spPr>
      </p:pic>
      <p:sp>
        <p:nvSpPr>
          <p:cNvPr id="281" name="Google Shape;281;gd60d3518f1_1_16"/>
          <p:cNvSpPr txBox="1"/>
          <p:nvPr/>
        </p:nvSpPr>
        <p:spPr>
          <a:xfrm>
            <a:off x="1017975" y="3962100"/>
            <a:ext cx="10407600" cy="338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300"/>
              <a:buFont typeface="Arial"/>
              <a:buNone/>
            </a:pPr>
            <a:r>
              <a:rPr b="1" i="0" lang="en-US" sz="2300" u="none" cap="none" strike="noStrike">
                <a:solidFill>
                  <a:schemeClr val="dk1"/>
                </a:solidFill>
                <a:latin typeface="Times New Roman"/>
                <a:ea typeface="Times New Roman"/>
                <a:cs typeface="Times New Roman"/>
                <a:sym typeface="Times New Roman"/>
              </a:rPr>
              <a:t>Inference:</a:t>
            </a:r>
            <a:endParaRPr b="1" i="0" sz="2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rPr b="0" i="0" lang="en-US" sz="2300" u="none" cap="none" strike="noStrike">
                <a:solidFill>
                  <a:schemeClr val="dk1"/>
                </a:solidFill>
                <a:latin typeface="Times New Roman"/>
                <a:ea typeface="Times New Roman"/>
                <a:cs typeface="Times New Roman"/>
                <a:sym typeface="Times New Roman"/>
              </a:rPr>
              <a:t>This indicates the Average Speed of every user.</a:t>
            </a:r>
            <a:endParaRPr b="0" i="0" sz="2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rPr b="0" i="0" lang="en-US" sz="2300" u="none" cap="none" strike="noStrike">
                <a:solidFill>
                  <a:schemeClr val="dk1"/>
                </a:solidFill>
                <a:latin typeface="Times New Roman"/>
                <a:ea typeface="Times New Roman"/>
                <a:cs typeface="Times New Roman"/>
                <a:sym typeface="Times New Roman"/>
              </a:rPr>
              <a:t>For example, we can see from the RPD, PPD durations in the swarm plots.</a:t>
            </a:r>
            <a:endParaRPr b="0" i="0" sz="2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rPr b="0" i="0" lang="en-US" sz="2300" u="none" cap="none" strike="noStrike">
                <a:solidFill>
                  <a:schemeClr val="dk1"/>
                </a:solidFill>
                <a:latin typeface="Times New Roman"/>
                <a:ea typeface="Times New Roman"/>
                <a:cs typeface="Times New Roman"/>
                <a:sym typeface="Times New Roman"/>
              </a:rPr>
              <a:t>For instance, User 4 has many encodings in the higher range of bins (more HD, PPD, RPD).</a:t>
            </a:r>
            <a:endParaRPr b="0" i="0" sz="2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rPr b="0" i="0" lang="en-US" sz="2300" u="none" cap="none" strike="noStrike">
                <a:solidFill>
                  <a:schemeClr val="dk1"/>
                </a:solidFill>
                <a:latin typeface="Times New Roman"/>
                <a:ea typeface="Times New Roman"/>
                <a:cs typeface="Times New Roman"/>
                <a:sym typeface="Times New Roman"/>
              </a:rPr>
              <a:t>At the same time, User 2 has more encodings in the lower range of bins.</a:t>
            </a:r>
            <a:endParaRPr b="0" i="0" sz="2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rPr b="0" i="0" lang="en-US" sz="2300" u="none" cap="none" strike="noStrike">
                <a:solidFill>
                  <a:schemeClr val="dk1"/>
                </a:solidFill>
                <a:latin typeface="Times New Roman"/>
                <a:ea typeface="Times New Roman"/>
                <a:cs typeface="Times New Roman"/>
                <a:sym typeface="Times New Roman"/>
              </a:rPr>
              <a:t>This implies that User 4 types relatively slowly than User 2.</a:t>
            </a:r>
            <a:endParaRPr b="0" i="0" sz="2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t/>
            </a:r>
            <a:endParaRPr b="0" i="0" sz="2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gd60d3518f1_1_34"/>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Train the dataset</a:t>
            </a:r>
            <a:endParaRPr sz="4000">
              <a:solidFill>
                <a:schemeClr val="dk1"/>
              </a:solidFill>
              <a:latin typeface="Times New Roman"/>
              <a:ea typeface="Times New Roman"/>
              <a:cs typeface="Times New Roman"/>
              <a:sym typeface="Times New Roman"/>
            </a:endParaRPr>
          </a:p>
        </p:txBody>
      </p:sp>
      <p:sp>
        <p:nvSpPr>
          <p:cNvPr id="287" name="Google Shape;287;gd60d3518f1_1_34"/>
          <p:cNvSpPr txBox="1"/>
          <p:nvPr/>
        </p:nvSpPr>
        <p:spPr>
          <a:xfrm>
            <a:off x="977575" y="1910025"/>
            <a:ext cx="10287000" cy="2770500"/>
          </a:xfrm>
          <a:prstGeom prst="rect">
            <a:avLst/>
          </a:prstGeom>
          <a:noFill/>
          <a:ln>
            <a:noFill/>
          </a:ln>
        </p:spPr>
        <p:txBody>
          <a:bodyPr anchorCtr="0" anchor="t" bIns="91425" lIns="91425" spcFirstLastPara="1" rIns="91425" wrap="square" tIns="91425">
            <a:spAutoFit/>
          </a:bodyPr>
          <a:lstStyle/>
          <a:p>
            <a:pPr indent="-381000" lvl="0" marL="457200" marR="0" rtl="0" algn="l">
              <a:lnSpc>
                <a:spcPct val="100000"/>
              </a:lnSpc>
              <a:spcBef>
                <a:spcPts val="0"/>
              </a:spcBef>
              <a:spcAft>
                <a:spcPts val="0"/>
              </a:spcAft>
              <a:buClr>
                <a:schemeClr val="dk1"/>
              </a:buClr>
              <a:buSzPts val="2400"/>
              <a:buFont typeface="Times New Roman"/>
              <a:buChar char="●"/>
            </a:pPr>
            <a:r>
              <a:rPr lang="en-US" sz="2400">
                <a:solidFill>
                  <a:schemeClr val="dk1"/>
                </a:solidFill>
                <a:latin typeface="Times New Roman"/>
                <a:ea typeface="Times New Roman"/>
                <a:cs typeface="Times New Roman"/>
                <a:sym typeface="Times New Roman"/>
              </a:rPr>
              <a:t>P</a:t>
            </a:r>
            <a:r>
              <a:rPr b="0" i="0" lang="en-US" sz="2400" u="none" cap="none" strike="noStrike">
                <a:solidFill>
                  <a:schemeClr val="dk1"/>
                </a:solidFill>
                <a:latin typeface="Times New Roman"/>
                <a:ea typeface="Times New Roman"/>
                <a:cs typeface="Times New Roman"/>
                <a:sym typeface="Times New Roman"/>
              </a:rPr>
              <a:t>reviously, in order to determine the bucket value, we had converted the typing patterns (row-wise) into grouped columns.</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But in order to use machine learning techniques like KNN, we need to convert these properties/features back into rows. This could help us to identify the closest key dynamics signature for a user.</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pic>
        <p:nvPicPr>
          <p:cNvPr id="288" name="Google Shape;288;gd60d3518f1_1_34"/>
          <p:cNvPicPr preferRelativeResize="0"/>
          <p:nvPr/>
        </p:nvPicPr>
        <p:blipFill>
          <a:blip r:embed="rId3">
            <a:alphaModFix/>
          </a:blip>
          <a:stretch>
            <a:fillRect/>
          </a:stretch>
        </p:blipFill>
        <p:spPr>
          <a:xfrm>
            <a:off x="7896225" y="4390025"/>
            <a:ext cx="1783112" cy="18726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d60d3518f1_1_44"/>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Train data</a:t>
            </a:r>
            <a:endParaRPr sz="4000">
              <a:solidFill>
                <a:schemeClr val="dk1"/>
              </a:solidFill>
              <a:latin typeface="Times New Roman"/>
              <a:ea typeface="Times New Roman"/>
              <a:cs typeface="Times New Roman"/>
              <a:sym typeface="Times New Roman"/>
            </a:endParaRPr>
          </a:p>
        </p:txBody>
      </p:sp>
      <p:pic>
        <p:nvPicPr>
          <p:cNvPr id="294" name="Google Shape;294;gd60d3518f1_1_44"/>
          <p:cNvPicPr preferRelativeResize="0"/>
          <p:nvPr/>
        </p:nvPicPr>
        <p:blipFill rotWithShape="1">
          <a:blip r:embed="rId3">
            <a:alphaModFix/>
          </a:blip>
          <a:srcRect b="0" l="0" r="0" t="0"/>
          <a:stretch/>
        </p:blipFill>
        <p:spPr>
          <a:xfrm>
            <a:off x="152400" y="1600726"/>
            <a:ext cx="11887200" cy="51369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d60d3518f1_1_62"/>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Train data</a:t>
            </a:r>
            <a:endParaRPr sz="4000">
              <a:solidFill>
                <a:schemeClr val="dk1"/>
              </a:solidFill>
              <a:latin typeface="Times New Roman"/>
              <a:ea typeface="Times New Roman"/>
              <a:cs typeface="Times New Roman"/>
              <a:sym typeface="Times New Roman"/>
            </a:endParaRPr>
          </a:p>
        </p:txBody>
      </p:sp>
      <p:pic>
        <p:nvPicPr>
          <p:cNvPr id="300" name="Google Shape;300;gd60d3518f1_1_62"/>
          <p:cNvPicPr preferRelativeResize="0"/>
          <p:nvPr/>
        </p:nvPicPr>
        <p:blipFill rotWithShape="1">
          <a:blip r:embed="rId3">
            <a:alphaModFix/>
          </a:blip>
          <a:srcRect b="0" l="0" r="0" t="0"/>
          <a:stretch/>
        </p:blipFill>
        <p:spPr>
          <a:xfrm>
            <a:off x="152400" y="1609225"/>
            <a:ext cx="11887198" cy="47976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gd60d3518f1_1_50"/>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Validation data</a:t>
            </a:r>
            <a:endParaRPr sz="4000">
              <a:solidFill>
                <a:schemeClr val="dk1"/>
              </a:solidFill>
              <a:latin typeface="Times New Roman"/>
              <a:ea typeface="Times New Roman"/>
              <a:cs typeface="Times New Roman"/>
              <a:sym typeface="Times New Roman"/>
            </a:endParaRPr>
          </a:p>
        </p:txBody>
      </p:sp>
      <p:sp>
        <p:nvSpPr>
          <p:cNvPr id="306" name="Google Shape;306;gd60d3518f1_1_50"/>
          <p:cNvSpPr txBox="1"/>
          <p:nvPr/>
        </p:nvSpPr>
        <p:spPr>
          <a:xfrm>
            <a:off x="977575" y="1380625"/>
            <a:ext cx="10287000" cy="60954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Our test dataset has only the timestamps without the user id. So, in order to validate our models, we need to keep some validation dataset aside from the training dataset.</a:t>
            </a:r>
            <a:endParaRPr b="0" i="0" sz="24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We have 110 users but only 8 samples per user, so we need to ensure that enough samples per user are present in training set.</a:t>
            </a:r>
            <a:endParaRPr b="0" i="0" sz="24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Therefore, during test time, at least few samples must be present for each test user. For this, StratifiedShuffleSplit is performed.</a:t>
            </a:r>
            <a:endParaRPr b="0" i="0" sz="24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StratifiedShuffleSplit: Provides train/test indices to split data in train/test sets. This cross-validation object is a merge of StratifiedKFold and ShuffleSplit, which returns stratified randomized folds. The folds are made by preserving the percentage of samples for each class.</a:t>
            </a:r>
            <a:endParaRPr b="0" i="0" sz="24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d60d3518f1_1_56"/>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Validation data</a:t>
            </a:r>
            <a:endParaRPr sz="4000">
              <a:solidFill>
                <a:schemeClr val="dk1"/>
              </a:solidFill>
              <a:latin typeface="Times New Roman"/>
              <a:ea typeface="Times New Roman"/>
              <a:cs typeface="Times New Roman"/>
              <a:sym typeface="Times New Roman"/>
            </a:endParaRPr>
          </a:p>
        </p:txBody>
      </p:sp>
      <p:sp>
        <p:nvSpPr>
          <p:cNvPr id="312" name="Google Shape;312;gd60d3518f1_1_56"/>
          <p:cNvSpPr txBox="1"/>
          <p:nvPr/>
        </p:nvSpPr>
        <p:spPr>
          <a:xfrm>
            <a:off x="977575" y="1910025"/>
            <a:ext cx="10287000" cy="5541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pic>
        <p:nvPicPr>
          <p:cNvPr id="313" name="Google Shape;313;gd60d3518f1_1_56"/>
          <p:cNvPicPr preferRelativeResize="0"/>
          <p:nvPr/>
        </p:nvPicPr>
        <p:blipFill rotWithShape="1">
          <a:blip r:embed="rId3">
            <a:alphaModFix/>
          </a:blip>
          <a:srcRect b="0" l="0" r="0" t="0"/>
          <a:stretch/>
        </p:blipFill>
        <p:spPr>
          <a:xfrm>
            <a:off x="152400" y="1549075"/>
            <a:ext cx="11887199" cy="49028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d60d3518f1_1_73"/>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KNN (K Nearest Neighbour) Classifier</a:t>
            </a:r>
            <a:endParaRPr sz="4000">
              <a:solidFill>
                <a:schemeClr val="dk1"/>
              </a:solidFill>
              <a:latin typeface="Times New Roman"/>
              <a:ea typeface="Times New Roman"/>
              <a:cs typeface="Times New Roman"/>
              <a:sym typeface="Times New Roman"/>
            </a:endParaRPr>
          </a:p>
        </p:txBody>
      </p:sp>
      <p:sp>
        <p:nvSpPr>
          <p:cNvPr id="319" name="Google Shape;319;gd60d3518f1_1_73"/>
          <p:cNvSpPr txBox="1"/>
          <p:nvPr/>
        </p:nvSpPr>
        <p:spPr>
          <a:xfrm>
            <a:off x="1338525" y="1353550"/>
            <a:ext cx="9204300" cy="5725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Now , we perform KNN classification for different ‘k’ values.</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Times New Roman"/>
                <a:ea typeface="Times New Roman"/>
                <a:cs typeface="Times New Roman"/>
                <a:sym typeface="Times New Roman"/>
              </a:rPr>
              <a:t>Graph : Cross-Validation Accuracy vs k value</a:t>
            </a:r>
            <a:endParaRPr b="1"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Times New Roman"/>
                <a:ea typeface="Times New Roman"/>
                <a:cs typeface="Times New Roman"/>
                <a:sym typeface="Times New Roman"/>
              </a:rPr>
              <a:t>Inference: </a:t>
            </a:r>
            <a:r>
              <a:rPr b="0" i="0" lang="en-US" sz="2400" u="none" cap="none" strike="noStrike">
                <a:solidFill>
                  <a:schemeClr val="dk1"/>
                </a:solidFill>
                <a:latin typeface="Times New Roman"/>
                <a:ea typeface="Times New Roman"/>
                <a:cs typeface="Times New Roman"/>
                <a:sym typeface="Times New Roman"/>
              </a:rPr>
              <a:t>The accuracy of the model is comparatively high when k=7</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Accuracy=65.3409 %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pic>
        <p:nvPicPr>
          <p:cNvPr id="320" name="Google Shape;320;gd60d3518f1_1_73"/>
          <p:cNvPicPr preferRelativeResize="0"/>
          <p:nvPr/>
        </p:nvPicPr>
        <p:blipFill rotWithShape="1">
          <a:blip r:embed="rId3">
            <a:alphaModFix/>
          </a:blip>
          <a:srcRect b="0" l="0" r="0" t="0"/>
          <a:stretch/>
        </p:blipFill>
        <p:spPr>
          <a:xfrm>
            <a:off x="2586775" y="2707100"/>
            <a:ext cx="5113425" cy="3022950"/>
          </a:xfrm>
          <a:prstGeom prst="rect">
            <a:avLst/>
          </a:prstGeom>
          <a:noFill/>
          <a:ln>
            <a:noFill/>
          </a:ln>
        </p:spPr>
      </p:pic>
      <p:sp>
        <p:nvSpPr>
          <p:cNvPr id="321" name="Google Shape;321;gd60d3518f1_1_73"/>
          <p:cNvSpPr txBox="1"/>
          <p:nvPr/>
        </p:nvSpPr>
        <p:spPr>
          <a:xfrm>
            <a:off x="4662225" y="6163175"/>
            <a:ext cx="8662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pic>
        <p:nvPicPr>
          <p:cNvPr id="326" name="Google Shape;326;g7ad57b60db_6_0"/>
          <p:cNvPicPr preferRelativeResize="0"/>
          <p:nvPr/>
        </p:nvPicPr>
        <p:blipFill rotWithShape="1">
          <a:blip r:embed="rId3">
            <a:alphaModFix/>
          </a:blip>
          <a:srcRect b="8892" l="0" r="0" t="0"/>
          <a:stretch/>
        </p:blipFill>
        <p:spPr>
          <a:xfrm>
            <a:off x="412050" y="766775"/>
            <a:ext cx="11417999" cy="5272074"/>
          </a:xfrm>
          <a:prstGeom prst="rect">
            <a:avLst/>
          </a:prstGeom>
          <a:noFill/>
          <a:ln>
            <a:noFill/>
          </a:ln>
        </p:spPr>
      </p:pic>
      <p:sp>
        <p:nvSpPr>
          <p:cNvPr id="327" name="Google Shape;327;g7ad57b60db_6_0"/>
          <p:cNvSpPr txBox="1"/>
          <p:nvPr>
            <p:ph type="title"/>
          </p:nvPr>
        </p:nvSpPr>
        <p:spPr>
          <a:xfrm>
            <a:off x="369075" y="1092000"/>
            <a:ext cx="11418000" cy="1132200"/>
          </a:xfrm>
          <a:prstGeom prst="rect">
            <a:avLst/>
          </a:prstGeom>
          <a:solidFill>
            <a:srgbClr val="222222"/>
          </a:solidFill>
        </p:spPr>
        <p:txBody>
          <a:bodyPr anchorCtr="0" anchor="ctr" bIns="121900" lIns="121900" spcFirstLastPara="1" rIns="121900" wrap="square" tIns="121900">
            <a:noAutofit/>
          </a:bodyPr>
          <a:lstStyle/>
          <a:p>
            <a:pPr indent="0" lvl="0" marL="0" rtl="0" algn="ctr">
              <a:spcBef>
                <a:spcPts val="0"/>
              </a:spcBef>
              <a:spcAft>
                <a:spcPts val="0"/>
              </a:spcAft>
              <a:buSzPts val="990"/>
              <a:buNone/>
            </a:pPr>
            <a:r>
              <a:rPr lang="en-US" sz="5400">
                <a:solidFill>
                  <a:schemeClr val="dk1"/>
                </a:solidFill>
              </a:rPr>
              <a:t>Iris and Eyeball Tracking</a:t>
            </a:r>
            <a:endParaRPr sz="54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g7ad78e680e_0_1"/>
          <p:cNvPicPr preferRelativeResize="0"/>
          <p:nvPr/>
        </p:nvPicPr>
        <p:blipFill rotWithShape="1">
          <a:blip r:embed="rId3">
            <a:alphaModFix/>
          </a:blip>
          <a:srcRect b="0" l="0" r="0" t="0"/>
          <a:stretch/>
        </p:blipFill>
        <p:spPr>
          <a:xfrm>
            <a:off x="369075" y="832270"/>
            <a:ext cx="11418124" cy="5268505"/>
          </a:xfrm>
          <a:prstGeom prst="rect">
            <a:avLst/>
          </a:prstGeom>
          <a:noFill/>
          <a:ln>
            <a:noFill/>
          </a:ln>
        </p:spPr>
      </p:pic>
      <p:sp>
        <p:nvSpPr>
          <p:cNvPr id="89" name="Google Shape;89;g7ad78e680e_0_1"/>
          <p:cNvSpPr txBox="1"/>
          <p:nvPr>
            <p:ph type="title"/>
          </p:nvPr>
        </p:nvSpPr>
        <p:spPr>
          <a:xfrm>
            <a:off x="369075" y="1320600"/>
            <a:ext cx="11418000" cy="1132200"/>
          </a:xfrm>
          <a:prstGeom prst="rect">
            <a:avLst/>
          </a:prstGeom>
          <a:solidFill>
            <a:srgbClr val="222222"/>
          </a:solidFill>
        </p:spPr>
        <p:txBody>
          <a:bodyPr anchorCtr="0" anchor="ctr" bIns="121900" lIns="121900" spcFirstLastPara="1" rIns="121900" wrap="square" tIns="121900">
            <a:noAutofit/>
          </a:bodyPr>
          <a:lstStyle/>
          <a:p>
            <a:pPr indent="0" lvl="0" marL="0" rtl="0" algn="ctr">
              <a:spcBef>
                <a:spcPts val="0"/>
              </a:spcBef>
              <a:spcAft>
                <a:spcPts val="0"/>
              </a:spcAft>
              <a:buSzPts val="990"/>
              <a:buNone/>
            </a:pPr>
            <a:r>
              <a:rPr lang="en-US" sz="5400">
                <a:solidFill>
                  <a:schemeClr val="dk1"/>
                </a:solidFill>
              </a:rPr>
              <a:t>Keystroke Dynamics</a:t>
            </a:r>
            <a:endParaRPr sz="5400">
              <a:solidFill>
                <a:schemeClr val="dk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7ad57b60db_6_69"/>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lnSpcReduction="10000"/>
          </a:bodyPr>
          <a:lstStyle/>
          <a:p>
            <a:pPr indent="0" lvl="0" marL="0" rtl="0" algn="l">
              <a:lnSpc>
                <a:spcPct val="90000"/>
              </a:lnSpc>
              <a:spcBef>
                <a:spcPts val="1000"/>
              </a:spcBef>
              <a:spcAft>
                <a:spcPts val="0"/>
              </a:spcAft>
              <a:buSzPts val="4800"/>
              <a:buNone/>
            </a:pPr>
            <a:r>
              <a:rPr lang="en-US">
                <a:solidFill>
                  <a:schemeClr val="dk1"/>
                </a:solidFill>
              </a:rPr>
              <a:t>Definition</a:t>
            </a:r>
            <a:endParaRPr>
              <a:solidFill>
                <a:schemeClr val="dk1"/>
              </a:solidFill>
            </a:endParaRPr>
          </a:p>
        </p:txBody>
      </p:sp>
      <p:sp>
        <p:nvSpPr>
          <p:cNvPr id="333" name="Google Shape;333;g7ad57b60db_6_69"/>
          <p:cNvSpPr txBox="1"/>
          <p:nvPr/>
        </p:nvSpPr>
        <p:spPr>
          <a:xfrm>
            <a:off x="857250" y="1669375"/>
            <a:ext cx="10317000" cy="1723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2500">
                <a:solidFill>
                  <a:schemeClr val="dk1"/>
                </a:solidFill>
                <a:latin typeface="Times New Roman"/>
                <a:ea typeface="Times New Roman"/>
                <a:cs typeface="Times New Roman"/>
                <a:sym typeface="Times New Roman"/>
              </a:rPr>
              <a:t>The process of measuring either the point of gaze (where one is looking) or the motion of an eye relative to the head. An eye tracker is a device for measuring eye positions and eye movement.</a:t>
            </a:r>
            <a:endParaRPr sz="2500">
              <a:solidFill>
                <a:schemeClr val="dk1"/>
              </a:solidFill>
              <a:latin typeface="Times New Roman"/>
              <a:ea typeface="Times New Roman"/>
              <a:cs typeface="Times New Roman"/>
              <a:sym typeface="Times New Roman"/>
            </a:endParaRPr>
          </a:p>
        </p:txBody>
      </p:sp>
      <p:pic>
        <p:nvPicPr>
          <p:cNvPr id="334" name="Google Shape;334;g7ad57b60db_6_69"/>
          <p:cNvPicPr preferRelativeResize="0"/>
          <p:nvPr/>
        </p:nvPicPr>
        <p:blipFill>
          <a:blip r:embed="rId3">
            <a:alphaModFix/>
          </a:blip>
          <a:stretch>
            <a:fillRect/>
          </a:stretch>
        </p:blipFill>
        <p:spPr>
          <a:xfrm>
            <a:off x="4325775" y="3829150"/>
            <a:ext cx="6848475" cy="21853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gd60d3518f1_1_69"/>
          <p:cNvSpPr txBox="1"/>
          <p:nvPr/>
        </p:nvSpPr>
        <p:spPr>
          <a:xfrm>
            <a:off x="0" y="1371600"/>
            <a:ext cx="12192000" cy="32718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340" name="Google Shape;340;gd60d3518f1_1_69"/>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lnSpcReduction="10000"/>
          </a:bodyPr>
          <a:lstStyle/>
          <a:p>
            <a:pPr indent="0" lvl="0" marL="0" rtl="0" algn="l">
              <a:lnSpc>
                <a:spcPct val="90000"/>
              </a:lnSpc>
              <a:spcBef>
                <a:spcPts val="1000"/>
              </a:spcBef>
              <a:spcAft>
                <a:spcPts val="0"/>
              </a:spcAft>
              <a:buSzPts val="4800"/>
              <a:buNone/>
            </a:pPr>
            <a:r>
              <a:rPr lang="en-US">
                <a:solidFill>
                  <a:schemeClr val="dk1"/>
                </a:solidFill>
              </a:rPr>
              <a:t>Packages Used</a:t>
            </a:r>
            <a:endParaRPr>
              <a:solidFill>
                <a:schemeClr val="dk1"/>
              </a:solidFill>
            </a:endParaRPr>
          </a:p>
        </p:txBody>
      </p:sp>
      <p:sp>
        <p:nvSpPr>
          <p:cNvPr id="341" name="Google Shape;341;gd60d3518f1_1_69"/>
          <p:cNvSpPr txBox="1"/>
          <p:nvPr/>
        </p:nvSpPr>
        <p:spPr>
          <a:xfrm>
            <a:off x="697000" y="4402100"/>
            <a:ext cx="11189400" cy="2940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2100"/>
              </a:spcBef>
              <a:spcAft>
                <a:spcPts val="0"/>
              </a:spcAft>
              <a:buClr>
                <a:srgbClr val="000000"/>
              </a:buClr>
              <a:buSzPts val="2000"/>
              <a:buFont typeface="Arial"/>
              <a:buNone/>
            </a:pPr>
            <a:r>
              <a:t/>
            </a:r>
            <a:endParaRPr sz="2400">
              <a:solidFill>
                <a:schemeClr val="dk1"/>
              </a:solidFill>
              <a:latin typeface="Times New Roman"/>
              <a:ea typeface="Times New Roman"/>
              <a:cs typeface="Times New Roman"/>
              <a:sym typeface="Times New Roman"/>
            </a:endParaRPr>
          </a:p>
          <a:p>
            <a:pPr indent="0" lvl="0" marL="0" marR="0" rtl="0" algn="l">
              <a:lnSpc>
                <a:spcPct val="100000"/>
              </a:lnSpc>
              <a:spcBef>
                <a:spcPts val="2100"/>
              </a:spcBef>
              <a:spcAft>
                <a:spcPts val="0"/>
              </a:spcAft>
              <a:buClr>
                <a:srgbClr val="000000"/>
              </a:buClr>
              <a:buSzPts val="2000"/>
              <a:buFont typeface="Arial"/>
              <a:buNone/>
            </a:pPr>
            <a:r>
              <a:rPr lang="en-US" sz="2400">
                <a:solidFill>
                  <a:schemeClr val="dk1"/>
                </a:solidFill>
                <a:latin typeface="Times New Roman"/>
                <a:ea typeface="Times New Roman"/>
                <a:cs typeface="Times New Roman"/>
                <a:sym typeface="Times New Roman"/>
              </a:rPr>
              <a:t>Some of the most popular mathematical functions are defined in the math module. These include trigonometric functions, representation functions, logarithmic functions, angle conversion functions, etc. In addition, two mathematical constants are also defined in this module.</a:t>
            </a:r>
            <a:endParaRPr sz="2400">
              <a:solidFill>
                <a:schemeClr val="dk1"/>
              </a:solidFill>
              <a:latin typeface="Times New Roman"/>
              <a:ea typeface="Times New Roman"/>
              <a:cs typeface="Times New Roman"/>
              <a:sym typeface="Times New Roman"/>
            </a:endParaRPr>
          </a:p>
          <a:p>
            <a:pPr indent="0" lvl="0" marL="0" marR="0" rtl="0" algn="l">
              <a:lnSpc>
                <a:spcPct val="100000"/>
              </a:lnSpc>
              <a:spcBef>
                <a:spcPts val="2100"/>
              </a:spcBef>
              <a:spcAft>
                <a:spcPts val="0"/>
              </a:spcAft>
              <a:buClr>
                <a:srgbClr val="000000"/>
              </a:buClr>
              <a:buSzPts val="2000"/>
              <a:buFont typeface="Arial"/>
              <a:buNone/>
            </a:pPr>
            <a:r>
              <a:t/>
            </a:r>
            <a:endParaRPr sz="2400">
              <a:solidFill>
                <a:schemeClr val="dk1"/>
              </a:solidFill>
              <a:latin typeface="Times New Roman"/>
              <a:ea typeface="Times New Roman"/>
              <a:cs typeface="Times New Roman"/>
              <a:sym typeface="Times New Roman"/>
            </a:endParaRPr>
          </a:p>
        </p:txBody>
      </p:sp>
      <p:pic>
        <p:nvPicPr>
          <p:cNvPr id="342" name="Google Shape;342;gd60d3518f1_1_69"/>
          <p:cNvPicPr preferRelativeResize="0"/>
          <p:nvPr/>
        </p:nvPicPr>
        <p:blipFill>
          <a:blip r:embed="rId3">
            <a:alphaModFix/>
          </a:blip>
          <a:stretch>
            <a:fillRect/>
          </a:stretch>
        </p:blipFill>
        <p:spPr>
          <a:xfrm>
            <a:off x="915875" y="1499468"/>
            <a:ext cx="2504823" cy="3085107"/>
          </a:xfrm>
          <a:prstGeom prst="rect">
            <a:avLst/>
          </a:prstGeom>
          <a:noFill/>
          <a:ln>
            <a:noFill/>
          </a:ln>
        </p:spPr>
      </p:pic>
      <p:pic>
        <p:nvPicPr>
          <p:cNvPr id="343" name="Google Shape;343;gd60d3518f1_1_69"/>
          <p:cNvPicPr preferRelativeResize="0"/>
          <p:nvPr/>
        </p:nvPicPr>
        <p:blipFill>
          <a:blip r:embed="rId4">
            <a:alphaModFix/>
          </a:blip>
          <a:stretch>
            <a:fillRect/>
          </a:stretch>
        </p:blipFill>
        <p:spPr>
          <a:xfrm>
            <a:off x="4459400" y="1825528"/>
            <a:ext cx="3153175" cy="2250009"/>
          </a:xfrm>
          <a:prstGeom prst="rect">
            <a:avLst/>
          </a:prstGeom>
          <a:noFill/>
          <a:ln>
            <a:noFill/>
          </a:ln>
        </p:spPr>
      </p:pic>
      <p:pic>
        <p:nvPicPr>
          <p:cNvPr id="344" name="Google Shape;344;gd60d3518f1_1_69"/>
          <p:cNvPicPr preferRelativeResize="0"/>
          <p:nvPr/>
        </p:nvPicPr>
        <p:blipFill>
          <a:blip r:embed="rId5">
            <a:alphaModFix/>
          </a:blip>
          <a:stretch>
            <a:fillRect/>
          </a:stretch>
        </p:blipFill>
        <p:spPr>
          <a:xfrm>
            <a:off x="8511825" y="1949675"/>
            <a:ext cx="3153173" cy="20017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gd6add527df_3_1"/>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lnSpcReduction="10000"/>
          </a:bodyPr>
          <a:lstStyle/>
          <a:p>
            <a:pPr indent="0" lvl="0" marL="0" rtl="0" algn="l">
              <a:lnSpc>
                <a:spcPct val="90000"/>
              </a:lnSpc>
              <a:spcBef>
                <a:spcPts val="1000"/>
              </a:spcBef>
              <a:spcAft>
                <a:spcPts val="0"/>
              </a:spcAft>
              <a:buSzPts val="4800"/>
              <a:buNone/>
            </a:pPr>
            <a:r>
              <a:rPr lang="en-US">
                <a:solidFill>
                  <a:schemeClr val="dk1"/>
                </a:solidFill>
              </a:rPr>
              <a:t>Helen Dataset</a:t>
            </a:r>
            <a:endParaRPr>
              <a:solidFill>
                <a:schemeClr val="dk1"/>
              </a:solidFill>
            </a:endParaRPr>
          </a:p>
        </p:txBody>
      </p:sp>
      <p:sp>
        <p:nvSpPr>
          <p:cNvPr id="350" name="Google Shape;350;gd6add527df_3_1"/>
          <p:cNvSpPr txBox="1"/>
          <p:nvPr/>
        </p:nvSpPr>
        <p:spPr>
          <a:xfrm>
            <a:off x="700100" y="1370700"/>
            <a:ext cx="10965000" cy="2253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500"/>
              <a:buFont typeface="Arial"/>
              <a:buNone/>
            </a:pPr>
            <a:r>
              <a:rPr lang="en-US" sz="2400">
                <a:solidFill>
                  <a:schemeClr val="dk1"/>
                </a:solidFill>
                <a:latin typeface="Times New Roman"/>
                <a:ea typeface="Times New Roman"/>
                <a:cs typeface="Times New Roman"/>
                <a:sym typeface="Times New Roman"/>
              </a:rPr>
              <a:t>In our effort of building a facial feature localization algorithm that can  work dependably and precisely under a wide scope of appearance variation, including pose,lighting, expression, occlusion, and individual contrasts, we understand that it is vital that the raining set include high resolution examples so that, at test time, a high resolution test image can be fit precisely.</a:t>
            </a:r>
            <a:endParaRPr sz="2400">
              <a:solidFill>
                <a:schemeClr val="dk1"/>
              </a:solidFill>
              <a:latin typeface="Times New Roman"/>
              <a:ea typeface="Times New Roman"/>
              <a:cs typeface="Times New Roman"/>
              <a:sym typeface="Times New Roman"/>
            </a:endParaRPr>
          </a:p>
        </p:txBody>
      </p:sp>
      <p:pic>
        <p:nvPicPr>
          <p:cNvPr id="351" name="Google Shape;351;gd6add527df_3_1"/>
          <p:cNvPicPr preferRelativeResize="0"/>
          <p:nvPr/>
        </p:nvPicPr>
        <p:blipFill>
          <a:blip r:embed="rId3">
            <a:alphaModFix/>
          </a:blip>
          <a:stretch>
            <a:fillRect/>
          </a:stretch>
        </p:blipFill>
        <p:spPr>
          <a:xfrm>
            <a:off x="8982101" y="3982501"/>
            <a:ext cx="1819250" cy="1819275"/>
          </a:xfrm>
          <a:prstGeom prst="rect">
            <a:avLst/>
          </a:prstGeom>
          <a:noFill/>
          <a:ln>
            <a:noFill/>
          </a:ln>
        </p:spPr>
      </p:pic>
      <p:sp>
        <p:nvSpPr>
          <p:cNvPr id="352" name="Google Shape;352;gd6add527df_3_1"/>
          <p:cNvSpPr txBox="1"/>
          <p:nvPr/>
        </p:nvSpPr>
        <p:spPr>
          <a:xfrm>
            <a:off x="613500" y="3868200"/>
            <a:ext cx="7816200" cy="2253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500"/>
              <a:buFont typeface="Arial"/>
              <a:buNone/>
            </a:pPr>
            <a:r>
              <a:t/>
            </a:r>
            <a:endParaRPr sz="2400">
              <a:solidFill>
                <a:schemeClr val="dk1"/>
              </a:solidFill>
              <a:latin typeface="Times New Roman"/>
              <a:ea typeface="Times New Roman"/>
              <a:cs typeface="Times New Roman"/>
              <a:sym typeface="Times New Roman"/>
            </a:endParaRPr>
          </a:p>
          <a:p>
            <a:pPr indent="0" lvl="0" marL="0" marR="0" rtl="0" algn="l">
              <a:lnSpc>
                <a:spcPct val="115000"/>
              </a:lnSpc>
              <a:spcBef>
                <a:spcPts val="0"/>
              </a:spcBef>
              <a:spcAft>
                <a:spcPts val="0"/>
              </a:spcAft>
              <a:buClr>
                <a:srgbClr val="000000"/>
              </a:buClr>
              <a:buSzPts val="2500"/>
              <a:buFont typeface="Arial"/>
              <a:buNone/>
            </a:pPr>
            <a:r>
              <a:rPr lang="en-US" sz="2400">
                <a:solidFill>
                  <a:schemeClr val="dk1"/>
                </a:solidFill>
                <a:latin typeface="Times New Roman"/>
                <a:ea typeface="Times New Roman"/>
                <a:cs typeface="Times New Roman"/>
                <a:sym typeface="Times New Roman"/>
              </a:rPr>
              <a:t> Although a number of face databases exist,we discovered none that meet our necessities, especially the resolution requirement.Thus, they developed another dataset using annotated Flickr images.</a:t>
            </a:r>
            <a:endParaRPr sz="2400">
              <a:solidFill>
                <a:schemeClr val="dk1"/>
              </a:solidFill>
              <a:latin typeface="Times New Roman"/>
              <a:ea typeface="Times New Roman"/>
              <a:cs typeface="Times New Roman"/>
              <a:sym typeface="Times New Roman"/>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g7ad57b60db_6_133"/>
          <p:cNvSpPr txBox="1"/>
          <p:nvPr>
            <p:ph idx="1" type="body"/>
          </p:nvPr>
        </p:nvSpPr>
        <p:spPr>
          <a:xfrm>
            <a:off x="1888912" y="287993"/>
            <a:ext cx="9776100" cy="724200"/>
          </a:xfrm>
          <a:prstGeom prst="rect">
            <a:avLst/>
          </a:prstGeom>
        </p:spPr>
        <p:txBody>
          <a:bodyPr anchorCtr="0" anchor="ctr" bIns="45700" lIns="91425" spcFirstLastPara="1" rIns="91425" wrap="square" tIns="45700">
            <a:normAutofit lnSpcReduction="10000"/>
          </a:bodyPr>
          <a:lstStyle/>
          <a:p>
            <a:pPr indent="0" lvl="0" marL="0" rtl="0" algn="l">
              <a:spcBef>
                <a:spcPts val="1000"/>
              </a:spcBef>
              <a:spcAft>
                <a:spcPts val="0"/>
              </a:spcAft>
              <a:buNone/>
            </a:pPr>
            <a:r>
              <a:rPr lang="en-US">
                <a:solidFill>
                  <a:schemeClr val="dk1"/>
                </a:solidFill>
              </a:rPr>
              <a:t>Facial Point Annotations</a:t>
            </a:r>
            <a:endParaRPr>
              <a:solidFill>
                <a:schemeClr val="dk1"/>
              </a:solidFill>
            </a:endParaRPr>
          </a:p>
        </p:txBody>
      </p:sp>
      <p:sp>
        <p:nvSpPr>
          <p:cNvPr id="358" name="Google Shape;358;g7ad57b60db_6_133"/>
          <p:cNvSpPr txBox="1"/>
          <p:nvPr/>
        </p:nvSpPr>
        <p:spPr>
          <a:xfrm>
            <a:off x="618850" y="1575400"/>
            <a:ext cx="10425300" cy="4053300"/>
          </a:xfrm>
          <a:prstGeom prst="rect">
            <a:avLst/>
          </a:prstGeom>
          <a:noFill/>
          <a:ln>
            <a:noFill/>
          </a:ln>
        </p:spPr>
        <p:txBody>
          <a:bodyPr anchorCtr="0" anchor="t" bIns="91425" lIns="91425" spcFirstLastPara="1" rIns="91425" wrap="square" tIns="91425">
            <a:spAutoFit/>
          </a:bodyPr>
          <a:lstStyle/>
          <a:p>
            <a:pPr indent="-406400" lvl="0" marL="596900" rtl="0" algn="l">
              <a:lnSpc>
                <a:spcPct val="150000"/>
              </a:lnSpc>
              <a:spcBef>
                <a:spcPts val="0"/>
              </a:spcBef>
              <a:spcAft>
                <a:spcPts val="0"/>
              </a:spcAft>
              <a:buClr>
                <a:schemeClr val="dk1"/>
              </a:buClr>
              <a:buSzPts val="2800"/>
              <a:buFont typeface="Calibri"/>
              <a:buAutoNum type="arabicPeriod"/>
            </a:pPr>
            <a:r>
              <a:rPr lang="en-US" sz="2400">
                <a:solidFill>
                  <a:schemeClr val="dk1"/>
                </a:solidFill>
                <a:latin typeface="Times New Roman"/>
                <a:ea typeface="Times New Roman"/>
                <a:cs typeface="Times New Roman"/>
                <a:sym typeface="Times New Roman"/>
              </a:rPr>
              <a:t>The majority of existing databases provide annotations for a relatively small subset of the overall images.</a:t>
            </a:r>
            <a:endParaRPr sz="2400">
              <a:solidFill>
                <a:schemeClr val="dk1"/>
              </a:solidFill>
              <a:latin typeface="Times New Roman"/>
              <a:ea typeface="Times New Roman"/>
              <a:cs typeface="Times New Roman"/>
              <a:sym typeface="Times New Roman"/>
            </a:endParaRPr>
          </a:p>
          <a:p>
            <a:pPr indent="-406400" lvl="0" marL="596900" rtl="0" algn="l">
              <a:lnSpc>
                <a:spcPct val="150000"/>
              </a:lnSpc>
              <a:spcBef>
                <a:spcPts val="0"/>
              </a:spcBef>
              <a:spcAft>
                <a:spcPts val="0"/>
              </a:spcAft>
              <a:buClr>
                <a:schemeClr val="dk1"/>
              </a:buClr>
              <a:buSzPts val="2800"/>
              <a:buFont typeface="Calibri"/>
              <a:buAutoNum type="arabicPeriod"/>
            </a:pPr>
            <a:r>
              <a:rPr lang="en-US" sz="2400">
                <a:solidFill>
                  <a:schemeClr val="dk1"/>
                </a:solidFill>
                <a:latin typeface="Times New Roman"/>
                <a:ea typeface="Times New Roman"/>
                <a:cs typeface="Times New Roman"/>
                <a:sym typeface="Times New Roman"/>
              </a:rPr>
              <a:t>The accuracy of provided annotations in some cases is not so good (probably due to human fatigue). </a:t>
            </a:r>
            <a:endParaRPr sz="2400">
              <a:solidFill>
                <a:schemeClr val="dk1"/>
              </a:solidFill>
              <a:latin typeface="Times New Roman"/>
              <a:ea typeface="Times New Roman"/>
              <a:cs typeface="Times New Roman"/>
              <a:sym typeface="Times New Roman"/>
            </a:endParaRPr>
          </a:p>
          <a:p>
            <a:pPr indent="-406400" lvl="0" marL="596900" rtl="0" algn="l">
              <a:lnSpc>
                <a:spcPct val="150000"/>
              </a:lnSpc>
              <a:spcBef>
                <a:spcPts val="0"/>
              </a:spcBef>
              <a:spcAft>
                <a:spcPts val="0"/>
              </a:spcAft>
              <a:buClr>
                <a:schemeClr val="dk1"/>
              </a:buClr>
              <a:buSzPts val="2800"/>
              <a:buFont typeface="Calibri"/>
              <a:buAutoNum type="arabicPeriod"/>
            </a:pPr>
            <a:r>
              <a:rPr lang="en-US" sz="2400">
                <a:solidFill>
                  <a:schemeClr val="dk1"/>
                </a:solidFill>
                <a:latin typeface="Times New Roman"/>
                <a:ea typeface="Times New Roman"/>
                <a:cs typeface="Times New Roman"/>
                <a:sym typeface="Times New Roman"/>
              </a:rPr>
              <a:t>The annotation model of each database consists of a different number of landmarks. </a:t>
            </a:r>
            <a:endParaRPr sz="24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900"/>
              </a:spcAft>
              <a:buNone/>
            </a:pPr>
            <a:r>
              <a:t/>
            </a:r>
            <a:endParaRPr b="1">
              <a:latin typeface="Calibri"/>
              <a:ea typeface="Calibri"/>
              <a:cs typeface="Calibri"/>
              <a:sym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g7ad57b60db_6_138"/>
          <p:cNvSpPr txBox="1"/>
          <p:nvPr>
            <p:ph idx="1" type="body"/>
          </p:nvPr>
        </p:nvSpPr>
        <p:spPr>
          <a:xfrm>
            <a:off x="1888912" y="287993"/>
            <a:ext cx="9776100" cy="724200"/>
          </a:xfrm>
          <a:prstGeom prst="rect">
            <a:avLst/>
          </a:prstGeom>
        </p:spPr>
        <p:txBody>
          <a:bodyPr anchorCtr="0" anchor="ctr" bIns="45700" lIns="91425" spcFirstLastPara="1" rIns="91425" wrap="square" tIns="45700">
            <a:normAutofit lnSpcReduction="10000"/>
          </a:bodyPr>
          <a:lstStyle/>
          <a:p>
            <a:pPr indent="0" lvl="0" marL="0" rtl="0" algn="l">
              <a:spcBef>
                <a:spcPts val="1000"/>
              </a:spcBef>
              <a:spcAft>
                <a:spcPts val="0"/>
              </a:spcAft>
              <a:buNone/>
            </a:pPr>
            <a:r>
              <a:rPr lang="en-US">
                <a:solidFill>
                  <a:schemeClr val="dk1"/>
                </a:solidFill>
              </a:rPr>
              <a:t>Facial Point Annotations</a:t>
            </a:r>
            <a:endParaRPr>
              <a:solidFill>
                <a:schemeClr val="dk1"/>
              </a:solidFill>
            </a:endParaRPr>
          </a:p>
        </p:txBody>
      </p:sp>
      <p:pic>
        <p:nvPicPr>
          <p:cNvPr id="364" name="Google Shape;364;g7ad57b60db_6_138"/>
          <p:cNvPicPr preferRelativeResize="0"/>
          <p:nvPr/>
        </p:nvPicPr>
        <p:blipFill>
          <a:blip r:embed="rId3">
            <a:alphaModFix/>
          </a:blip>
          <a:stretch>
            <a:fillRect/>
          </a:stretch>
        </p:blipFill>
        <p:spPr>
          <a:xfrm>
            <a:off x="2897013" y="1499525"/>
            <a:ext cx="6397976" cy="48298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g7ad57b60db_6_151"/>
          <p:cNvSpPr txBox="1"/>
          <p:nvPr/>
        </p:nvSpPr>
        <p:spPr>
          <a:xfrm>
            <a:off x="656700" y="1547825"/>
            <a:ext cx="10830600" cy="3886500"/>
          </a:xfrm>
          <a:prstGeom prst="rect">
            <a:avLst/>
          </a:prstGeom>
          <a:noFill/>
          <a:ln>
            <a:noFill/>
          </a:ln>
        </p:spPr>
        <p:txBody>
          <a:bodyPr anchorCtr="0" anchor="t" bIns="91425" lIns="91425" spcFirstLastPara="1" rIns="91425" wrap="square" tIns="91425">
            <a:spAutoFit/>
          </a:bodyPr>
          <a:lstStyle/>
          <a:p>
            <a:pPr indent="-400050" lvl="0" marL="457200" rtl="0" algn="l">
              <a:lnSpc>
                <a:spcPct val="100000"/>
              </a:lnSpc>
              <a:spcBef>
                <a:spcPts val="0"/>
              </a:spcBef>
              <a:spcAft>
                <a:spcPts val="0"/>
              </a:spcAft>
              <a:buClr>
                <a:schemeClr val="dk1"/>
              </a:buClr>
              <a:buSzPts val="2700"/>
              <a:buFont typeface="Calibri"/>
              <a:buChar char="●"/>
            </a:pPr>
            <a:r>
              <a:rPr lang="en-US" sz="2500">
                <a:solidFill>
                  <a:schemeClr val="dk1"/>
                </a:solidFill>
                <a:latin typeface="Times New Roman"/>
                <a:ea typeface="Times New Roman"/>
                <a:cs typeface="Times New Roman"/>
                <a:sym typeface="Times New Roman"/>
              </a:rPr>
              <a:t>More Accuracy compared to the alternatives. This also allows us to easily make a threshold for its x axis and y axis movement.</a:t>
            </a:r>
            <a:endParaRPr sz="25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t/>
            </a:r>
            <a:endParaRPr sz="2500">
              <a:solidFill>
                <a:schemeClr val="dk1"/>
              </a:solidFill>
              <a:latin typeface="Times New Roman"/>
              <a:ea typeface="Times New Roman"/>
              <a:cs typeface="Times New Roman"/>
              <a:sym typeface="Times New Roman"/>
            </a:endParaRPr>
          </a:p>
          <a:p>
            <a:pPr indent="-400050" lvl="0" marL="457200" rtl="0" algn="l">
              <a:lnSpc>
                <a:spcPct val="100000"/>
              </a:lnSpc>
              <a:spcBef>
                <a:spcPts val="0"/>
              </a:spcBef>
              <a:spcAft>
                <a:spcPts val="0"/>
              </a:spcAft>
              <a:buClr>
                <a:schemeClr val="dk1"/>
              </a:buClr>
              <a:buSzPts val="2700"/>
              <a:buFont typeface="Calibri"/>
              <a:buChar char="●"/>
            </a:pPr>
            <a:r>
              <a:rPr lang="en-US" sz="2500">
                <a:solidFill>
                  <a:schemeClr val="dk1"/>
                </a:solidFill>
                <a:latin typeface="Times New Roman"/>
                <a:ea typeface="Times New Roman"/>
                <a:cs typeface="Times New Roman"/>
                <a:sym typeface="Times New Roman"/>
              </a:rPr>
              <a:t>With iris, we can even calculate the time the subject is looking offscreen.</a:t>
            </a:r>
            <a:endParaRPr sz="2500">
              <a:solidFill>
                <a:schemeClr val="dk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sz="2500">
              <a:solidFill>
                <a:schemeClr val="dk1"/>
              </a:solidFill>
              <a:latin typeface="Times New Roman"/>
              <a:ea typeface="Times New Roman"/>
              <a:cs typeface="Times New Roman"/>
              <a:sym typeface="Times New Roman"/>
            </a:endParaRPr>
          </a:p>
          <a:p>
            <a:pPr indent="-400050" lvl="0" marL="457200" rtl="0" algn="l">
              <a:lnSpc>
                <a:spcPct val="100000"/>
              </a:lnSpc>
              <a:spcBef>
                <a:spcPts val="0"/>
              </a:spcBef>
              <a:spcAft>
                <a:spcPts val="0"/>
              </a:spcAft>
              <a:buClr>
                <a:schemeClr val="dk1"/>
              </a:buClr>
              <a:buSzPts val="2700"/>
              <a:buFont typeface="Calibri"/>
              <a:buChar char="●"/>
            </a:pPr>
            <a:r>
              <a:rPr lang="en-US" sz="2500">
                <a:solidFill>
                  <a:schemeClr val="dk1"/>
                </a:solidFill>
                <a:latin typeface="Times New Roman"/>
                <a:ea typeface="Times New Roman"/>
                <a:cs typeface="Times New Roman"/>
                <a:sym typeface="Times New Roman"/>
              </a:rPr>
              <a:t>Also, Possibility of identifying if the person is having an aide within the screen as well, with window snapping.</a:t>
            </a:r>
            <a:endParaRPr sz="2500">
              <a:solidFill>
                <a:schemeClr val="dk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sz="2500">
              <a:solidFill>
                <a:schemeClr val="dk1"/>
              </a:solidFill>
              <a:latin typeface="Times New Roman"/>
              <a:ea typeface="Times New Roman"/>
              <a:cs typeface="Times New Roman"/>
              <a:sym typeface="Times New Roman"/>
            </a:endParaRPr>
          </a:p>
          <a:p>
            <a:pPr indent="-400050" lvl="0" marL="457200" rtl="0" algn="l">
              <a:lnSpc>
                <a:spcPct val="100000"/>
              </a:lnSpc>
              <a:spcBef>
                <a:spcPts val="0"/>
              </a:spcBef>
              <a:spcAft>
                <a:spcPts val="0"/>
              </a:spcAft>
              <a:buClr>
                <a:schemeClr val="dk1"/>
              </a:buClr>
              <a:buSzPts val="2700"/>
              <a:buFont typeface="Calibri"/>
              <a:buChar char="●"/>
            </a:pPr>
            <a:r>
              <a:rPr lang="en-US" sz="2500">
                <a:solidFill>
                  <a:schemeClr val="dk1"/>
                </a:solidFill>
                <a:latin typeface="Times New Roman"/>
                <a:ea typeface="Times New Roman"/>
                <a:cs typeface="Times New Roman"/>
                <a:sym typeface="Times New Roman"/>
              </a:rPr>
              <a:t>Also, can flags users who take a quick glance offscreen.</a:t>
            </a:r>
            <a:endParaRPr sz="2500">
              <a:solidFill>
                <a:schemeClr val="dk1"/>
              </a:solidFill>
              <a:latin typeface="Times New Roman"/>
              <a:ea typeface="Times New Roman"/>
              <a:cs typeface="Times New Roman"/>
              <a:sym typeface="Times New Roman"/>
            </a:endParaRPr>
          </a:p>
        </p:txBody>
      </p:sp>
      <p:sp>
        <p:nvSpPr>
          <p:cNvPr id="370" name="Google Shape;370;g7ad57b60db_6_151"/>
          <p:cNvSpPr txBox="1"/>
          <p:nvPr/>
        </p:nvSpPr>
        <p:spPr>
          <a:xfrm>
            <a:off x="1834800" y="255675"/>
            <a:ext cx="9264600" cy="84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None/>
            </a:pPr>
            <a:r>
              <a:rPr lang="en-US" sz="4800">
                <a:solidFill>
                  <a:schemeClr val="dk1"/>
                </a:solidFill>
              </a:rPr>
              <a:t>A</a:t>
            </a:r>
            <a:r>
              <a:rPr lang="en-US" sz="4800">
                <a:solidFill>
                  <a:schemeClr val="dk1"/>
                </a:solidFill>
              </a:rPr>
              <a:t>dvantages of Iris Tracking</a:t>
            </a:r>
            <a:endParaRPr>
              <a:solidFill>
                <a:schemeClr val="dk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g7ad57b60db_6_156"/>
          <p:cNvSpPr txBox="1"/>
          <p:nvPr>
            <p:ph idx="1" type="body"/>
          </p:nvPr>
        </p:nvSpPr>
        <p:spPr>
          <a:xfrm>
            <a:off x="1888912" y="287993"/>
            <a:ext cx="9776100" cy="724200"/>
          </a:xfrm>
          <a:prstGeom prst="rect">
            <a:avLst/>
          </a:prstGeom>
        </p:spPr>
        <p:txBody>
          <a:bodyPr anchorCtr="0" anchor="ctr" bIns="45700" lIns="91425" spcFirstLastPara="1" rIns="91425" wrap="square" tIns="45700">
            <a:normAutofit lnSpcReduction="10000"/>
          </a:bodyPr>
          <a:lstStyle/>
          <a:p>
            <a:pPr indent="0" lvl="0" marL="0" rtl="0" algn="l">
              <a:spcBef>
                <a:spcPts val="1000"/>
              </a:spcBef>
              <a:spcAft>
                <a:spcPts val="0"/>
              </a:spcAft>
              <a:buNone/>
            </a:pPr>
            <a:r>
              <a:rPr lang="en-US">
                <a:solidFill>
                  <a:schemeClr val="dk1"/>
                </a:solidFill>
              </a:rPr>
              <a:t>Disadvantages</a:t>
            </a:r>
            <a:r>
              <a:rPr lang="en-US">
                <a:solidFill>
                  <a:schemeClr val="dk1"/>
                </a:solidFill>
              </a:rPr>
              <a:t> of Iris Tracking</a:t>
            </a:r>
            <a:endParaRPr>
              <a:solidFill>
                <a:schemeClr val="dk1"/>
              </a:solidFill>
            </a:endParaRPr>
          </a:p>
        </p:txBody>
      </p:sp>
      <p:sp>
        <p:nvSpPr>
          <p:cNvPr id="376" name="Google Shape;376;g7ad57b60db_6_156"/>
          <p:cNvSpPr txBox="1"/>
          <p:nvPr/>
        </p:nvSpPr>
        <p:spPr>
          <a:xfrm>
            <a:off x="614350" y="1433850"/>
            <a:ext cx="11234400" cy="4676100"/>
          </a:xfrm>
          <a:prstGeom prst="rect">
            <a:avLst/>
          </a:prstGeom>
          <a:noFill/>
          <a:ln>
            <a:noFill/>
          </a:ln>
        </p:spPr>
        <p:txBody>
          <a:bodyPr anchorCtr="0" anchor="t" bIns="91425" lIns="91425" spcFirstLastPara="1" rIns="91425" wrap="square" tIns="91425">
            <a:spAutoFit/>
          </a:bodyPr>
          <a:lstStyle/>
          <a:p>
            <a:pPr indent="-387350" lvl="0" marL="457200" rtl="0" algn="l">
              <a:lnSpc>
                <a:spcPct val="115000"/>
              </a:lnSpc>
              <a:spcBef>
                <a:spcPts val="0"/>
              </a:spcBef>
              <a:spcAft>
                <a:spcPts val="0"/>
              </a:spcAft>
              <a:buClr>
                <a:schemeClr val="dk1"/>
              </a:buClr>
              <a:buSzPts val="2500"/>
              <a:buFont typeface="Calibri"/>
              <a:buChar char="●"/>
            </a:pPr>
            <a:r>
              <a:rPr lang="en-US" sz="2200">
                <a:solidFill>
                  <a:schemeClr val="dk1"/>
                </a:solidFill>
                <a:latin typeface="Times New Roman"/>
                <a:ea typeface="Times New Roman"/>
                <a:cs typeface="Times New Roman"/>
                <a:sym typeface="Times New Roman"/>
              </a:rPr>
              <a:t>Less precision, due to the fact that most of the time iris is a very small part of the webcam feed. Unlike that of face, the fraction of iris within a frame is significantly less for iris.</a:t>
            </a:r>
            <a:endParaRPr sz="2200">
              <a:solidFill>
                <a:schemeClr val="dk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sz="2200">
              <a:solidFill>
                <a:schemeClr val="dk1"/>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chemeClr val="dk1"/>
              </a:buClr>
              <a:buSzPts val="2500"/>
              <a:buFont typeface="Calibri"/>
              <a:buChar char="●"/>
            </a:pPr>
            <a:r>
              <a:rPr lang="en-US" sz="2200">
                <a:solidFill>
                  <a:schemeClr val="dk1"/>
                </a:solidFill>
                <a:latin typeface="Times New Roman"/>
                <a:ea typeface="Times New Roman"/>
                <a:cs typeface="Times New Roman"/>
                <a:sym typeface="Times New Roman"/>
              </a:rPr>
              <a:t>Quiet taxing on the device it runs on. We figured out even the most efficient algorithms and classifiers required most of the resources of the device. </a:t>
            </a:r>
            <a:endParaRPr sz="2200">
              <a:solidFill>
                <a:schemeClr val="dk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sz="2200">
              <a:solidFill>
                <a:schemeClr val="dk1"/>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chemeClr val="dk1"/>
              </a:buClr>
              <a:buSzPts val="2500"/>
              <a:buFont typeface="Calibri"/>
              <a:buChar char="●"/>
            </a:pPr>
            <a:r>
              <a:rPr lang="en-US" sz="2200">
                <a:solidFill>
                  <a:schemeClr val="dk1"/>
                </a:solidFill>
                <a:latin typeface="Times New Roman"/>
                <a:ea typeface="Times New Roman"/>
                <a:cs typeface="Times New Roman"/>
                <a:sym typeface="Times New Roman"/>
              </a:rPr>
              <a:t>It requires a very stable and fast internet connection. </a:t>
            </a:r>
            <a:endParaRPr sz="2200">
              <a:solidFill>
                <a:schemeClr val="dk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sz="2200">
              <a:solidFill>
                <a:schemeClr val="dk1"/>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chemeClr val="dk1"/>
              </a:buClr>
              <a:buSzPts val="2500"/>
              <a:buFont typeface="Calibri"/>
              <a:buChar char="●"/>
            </a:pPr>
            <a:r>
              <a:rPr lang="en-US" sz="2200">
                <a:solidFill>
                  <a:schemeClr val="dk1"/>
                </a:solidFill>
                <a:latin typeface="Times New Roman"/>
                <a:ea typeface="Times New Roman"/>
                <a:cs typeface="Times New Roman"/>
                <a:sym typeface="Times New Roman"/>
              </a:rPr>
              <a:t>As of now Iris Tracking systems don't have an efficient algorithm for gaze estimation. </a:t>
            </a:r>
            <a:endParaRPr sz="2200">
              <a:solidFill>
                <a:schemeClr val="dk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sz="2200">
              <a:solidFill>
                <a:schemeClr val="dk1"/>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chemeClr val="dk1"/>
              </a:buClr>
              <a:buSzPts val="2500"/>
              <a:buFont typeface="Calibri"/>
              <a:buChar char="●"/>
            </a:pPr>
            <a:r>
              <a:rPr lang="en-US" sz="2200">
                <a:solidFill>
                  <a:schemeClr val="dk1"/>
                </a:solidFill>
                <a:latin typeface="Times New Roman"/>
                <a:ea typeface="Times New Roman"/>
                <a:cs typeface="Times New Roman"/>
                <a:sym typeface="Times New Roman"/>
              </a:rPr>
              <a:t>Requires a higher fault tolerance than its alternatives.</a:t>
            </a:r>
            <a:endParaRPr sz="2200">
              <a:solidFill>
                <a:schemeClr val="dk1"/>
              </a:solidFill>
              <a:latin typeface="Times New Roman"/>
              <a:ea typeface="Times New Roman"/>
              <a:cs typeface="Times New Roman"/>
              <a:sym typeface="Times New Roman"/>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g7ad57b60db_6_144"/>
          <p:cNvSpPr txBox="1"/>
          <p:nvPr>
            <p:ph idx="1" type="body"/>
          </p:nvPr>
        </p:nvSpPr>
        <p:spPr>
          <a:xfrm>
            <a:off x="1888912" y="287993"/>
            <a:ext cx="9776100" cy="724200"/>
          </a:xfrm>
          <a:prstGeom prst="rect">
            <a:avLst/>
          </a:prstGeom>
        </p:spPr>
        <p:txBody>
          <a:bodyPr anchorCtr="0" anchor="ctr" bIns="45700" lIns="91425" spcFirstLastPara="1" rIns="91425" wrap="square" tIns="45700">
            <a:normAutofit lnSpcReduction="10000"/>
          </a:bodyPr>
          <a:lstStyle/>
          <a:p>
            <a:pPr indent="0" lvl="0" marL="0" rtl="0" algn="l">
              <a:spcBef>
                <a:spcPts val="1000"/>
              </a:spcBef>
              <a:spcAft>
                <a:spcPts val="0"/>
              </a:spcAft>
              <a:buNone/>
            </a:pPr>
            <a:r>
              <a:rPr lang="en-US">
                <a:solidFill>
                  <a:schemeClr val="dk1"/>
                </a:solidFill>
              </a:rPr>
              <a:t>Video </a:t>
            </a:r>
            <a:r>
              <a:rPr lang="en-US">
                <a:solidFill>
                  <a:schemeClr val="dk1"/>
                </a:solidFill>
              </a:rPr>
              <a:t>Demonstration</a:t>
            </a:r>
            <a:endParaRPr>
              <a:solidFill>
                <a:schemeClr val="dk1"/>
              </a:solidFill>
            </a:endParaRPr>
          </a:p>
        </p:txBody>
      </p:sp>
      <p:pic>
        <p:nvPicPr>
          <p:cNvPr id="382" name="Google Shape;382;g7ad57b60db_6_144"/>
          <p:cNvPicPr preferRelativeResize="0"/>
          <p:nvPr/>
        </p:nvPicPr>
        <p:blipFill>
          <a:blip r:embed="rId3">
            <a:alphaModFix/>
          </a:blip>
          <a:stretch>
            <a:fillRect/>
          </a:stretch>
        </p:blipFill>
        <p:spPr>
          <a:xfrm>
            <a:off x="1476250" y="1437975"/>
            <a:ext cx="9239501" cy="4905676"/>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5"/>
          <p:cNvSpPr txBox="1"/>
          <p:nvPr>
            <p:ph idx="1" type="body"/>
          </p:nvPr>
        </p:nvSpPr>
        <p:spPr>
          <a:xfrm>
            <a:off x="2008190" y="297305"/>
            <a:ext cx="9776100" cy="724200"/>
          </a:xfrm>
          <a:prstGeom prst="rect">
            <a:avLst/>
          </a:prstGeom>
          <a:noFill/>
          <a:ln>
            <a:noFill/>
          </a:ln>
        </p:spPr>
        <p:txBody>
          <a:bodyPr anchorCtr="0" anchor="ctr" bIns="45700" lIns="91425" spcFirstLastPara="1" rIns="91425" wrap="square" tIns="45700">
            <a:normAutofit/>
          </a:bodyPr>
          <a:lstStyle/>
          <a:p>
            <a:pPr indent="-457200" lvl="0" marL="457200" rtl="0" algn="l">
              <a:lnSpc>
                <a:spcPct val="80000"/>
              </a:lnSpc>
              <a:spcBef>
                <a:spcPts val="1000"/>
              </a:spcBef>
              <a:spcAft>
                <a:spcPts val="0"/>
              </a:spcAft>
              <a:buSzPts val="4800"/>
              <a:buNone/>
            </a:pPr>
            <a:r>
              <a:rPr lang="en-US" sz="4000">
                <a:solidFill>
                  <a:srgbClr val="FFFFFF"/>
                </a:solidFill>
              </a:rPr>
              <a:t>Tools Required</a:t>
            </a:r>
            <a:endParaRPr sz="4000">
              <a:solidFill>
                <a:srgbClr val="FFFFFF"/>
              </a:solidFill>
            </a:endParaRPr>
          </a:p>
        </p:txBody>
      </p:sp>
      <p:sp>
        <p:nvSpPr>
          <p:cNvPr id="388" name="Google Shape;388;p5"/>
          <p:cNvSpPr txBox="1"/>
          <p:nvPr/>
        </p:nvSpPr>
        <p:spPr>
          <a:xfrm>
            <a:off x="754200" y="1577813"/>
            <a:ext cx="11030100" cy="4239600"/>
          </a:xfrm>
          <a:prstGeom prst="rect">
            <a:avLst/>
          </a:prstGeom>
          <a:noFill/>
          <a:ln>
            <a:noFill/>
          </a:ln>
        </p:spPr>
        <p:txBody>
          <a:bodyPr anchorCtr="0" anchor="t" bIns="91425" lIns="91425" spcFirstLastPara="1" rIns="91425" wrap="square" tIns="9125">
            <a:noAutofit/>
          </a:bodyPr>
          <a:lstStyle/>
          <a:p>
            <a:pPr indent="-381000" lvl="0" marL="457200" marR="0" rtl="0" algn="l">
              <a:lnSpc>
                <a:spcPct val="150000"/>
              </a:lnSpc>
              <a:spcBef>
                <a:spcPts val="0"/>
              </a:spcBef>
              <a:spcAft>
                <a:spcPts val="0"/>
              </a:spcAft>
              <a:buClr>
                <a:schemeClr val="dk1"/>
              </a:buClr>
              <a:buSzPts val="2400"/>
              <a:buFont typeface="Roboto"/>
              <a:buAutoNum type="arabicParenR"/>
            </a:pPr>
            <a:r>
              <a:rPr b="0" i="0" lang="en-US" sz="2400" u="none" cap="none" strike="noStrike">
                <a:solidFill>
                  <a:schemeClr val="dk1"/>
                </a:solidFill>
                <a:latin typeface="Roboto"/>
                <a:ea typeface="Roboto"/>
                <a:cs typeface="Roboto"/>
                <a:sym typeface="Roboto"/>
              </a:rPr>
              <a:t>Python3</a:t>
            </a:r>
            <a:endParaRPr b="0" i="0" sz="2400" u="none" cap="none" strike="noStrike">
              <a:solidFill>
                <a:schemeClr val="dk1"/>
              </a:solidFill>
              <a:latin typeface="Roboto"/>
              <a:ea typeface="Roboto"/>
              <a:cs typeface="Roboto"/>
              <a:sym typeface="Roboto"/>
            </a:endParaRPr>
          </a:p>
          <a:p>
            <a:pPr indent="-381000" lvl="0" marL="457200" marR="0" rtl="0" algn="l">
              <a:lnSpc>
                <a:spcPct val="150000"/>
              </a:lnSpc>
              <a:spcBef>
                <a:spcPts val="0"/>
              </a:spcBef>
              <a:spcAft>
                <a:spcPts val="0"/>
              </a:spcAft>
              <a:buClr>
                <a:schemeClr val="dk1"/>
              </a:buClr>
              <a:buSzPts val="2400"/>
              <a:buFont typeface="Roboto"/>
              <a:buAutoNum type="arabicParenR"/>
            </a:pPr>
            <a:r>
              <a:rPr lang="en-US" sz="2400">
                <a:solidFill>
                  <a:schemeClr val="dk1"/>
                </a:solidFill>
                <a:latin typeface="Roboto"/>
                <a:ea typeface="Roboto"/>
                <a:cs typeface="Roboto"/>
                <a:sym typeface="Roboto"/>
              </a:rPr>
              <a:t>Jupyter Notebook</a:t>
            </a:r>
            <a:endParaRPr sz="2400">
              <a:solidFill>
                <a:schemeClr val="dk1"/>
              </a:solidFill>
              <a:latin typeface="Roboto"/>
              <a:ea typeface="Roboto"/>
              <a:cs typeface="Roboto"/>
              <a:sym typeface="Roboto"/>
            </a:endParaRPr>
          </a:p>
          <a:p>
            <a:pPr indent="-381000" lvl="0" marL="457200" marR="0" rtl="0" algn="l">
              <a:lnSpc>
                <a:spcPct val="150000"/>
              </a:lnSpc>
              <a:spcBef>
                <a:spcPts val="0"/>
              </a:spcBef>
              <a:spcAft>
                <a:spcPts val="0"/>
              </a:spcAft>
              <a:buClr>
                <a:schemeClr val="dk1"/>
              </a:buClr>
              <a:buSzPts val="2400"/>
              <a:buFont typeface="Roboto"/>
              <a:buAutoNum type="arabicParenR"/>
            </a:pPr>
            <a:r>
              <a:rPr b="0" i="0" lang="en-US" sz="2400" u="none" cap="none" strike="noStrike">
                <a:solidFill>
                  <a:schemeClr val="dk1"/>
                </a:solidFill>
                <a:latin typeface="Roboto"/>
                <a:ea typeface="Roboto"/>
                <a:cs typeface="Roboto"/>
                <a:sym typeface="Roboto"/>
              </a:rPr>
              <a:t>OpenCV (and/or Scikit-image)</a:t>
            </a:r>
            <a:endParaRPr b="0" i="0" sz="2400" u="none" cap="none" strike="noStrike">
              <a:solidFill>
                <a:schemeClr val="dk1"/>
              </a:solidFill>
              <a:latin typeface="Roboto"/>
              <a:ea typeface="Roboto"/>
              <a:cs typeface="Roboto"/>
              <a:sym typeface="Roboto"/>
            </a:endParaRPr>
          </a:p>
          <a:p>
            <a:pPr indent="-381000" lvl="0" marL="457200" marR="0" rtl="0" algn="l">
              <a:lnSpc>
                <a:spcPct val="150000"/>
              </a:lnSpc>
              <a:spcBef>
                <a:spcPts val="0"/>
              </a:spcBef>
              <a:spcAft>
                <a:spcPts val="0"/>
              </a:spcAft>
              <a:buClr>
                <a:schemeClr val="dk1"/>
              </a:buClr>
              <a:buSzPts val="2400"/>
              <a:buFont typeface="Roboto"/>
              <a:buAutoNum type="arabicParenR"/>
            </a:pPr>
            <a:r>
              <a:rPr b="0" i="0" lang="en-US" sz="2400" u="none" cap="none" strike="noStrike">
                <a:solidFill>
                  <a:schemeClr val="dk1"/>
                </a:solidFill>
                <a:latin typeface="Roboto"/>
                <a:ea typeface="Roboto"/>
                <a:cs typeface="Roboto"/>
                <a:sym typeface="Roboto"/>
              </a:rPr>
              <a:t>Dlib (and/or Pillow)</a:t>
            </a:r>
            <a:endParaRPr b="0" i="0" sz="2400" u="none" cap="none" strike="noStrike">
              <a:solidFill>
                <a:schemeClr val="dk1"/>
              </a:solidFill>
              <a:latin typeface="Roboto"/>
              <a:ea typeface="Roboto"/>
              <a:cs typeface="Roboto"/>
              <a:sym typeface="Roboto"/>
            </a:endParaRPr>
          </a:p>
          <a:p>
            <a:pPr indent="-381000" lvl="0" marL="457200" marR="0" rtl="0" algn="l">
              <a:lnSpc>
                <a:spcPct val="150000"/>
              </a:lnSpc>
              <a:spcBef>
                <a:spcPts val="0"/>
              </a:spcBef>
              <a:spcAft>
                <a:spcPts val="0"/>
              </a:spcAft>
              <a:buClr>
                <a:schemeClr val="dk1"/>
              </a:buClr>
              <a:buSzPts val="2400"/>
              <a:buFont typeface="Roboto"/>
              <a:buAutoNum type="arabicParenR"/>
            </a:pPr>
            <a:r>
              <a:rPr b="0" i="0" lang="en-US" sz="2400" u="none" cap="none" strike="noStrike">
                <a:solidFill>
                  <a:schemeClr val="dk1"/>
                </a:solidFill>
                <a:latin typeface="Roboto"/>
                <a:ea typeface="Roboto"/>
                <a:cs typeface="Roboto"/>
                <a:sym typeface="Roboto"/>
              </a:rPr>
              <a:t>NumPy and Pandas</a:t>
            </a:r>
            <a:endParaRPr b="0" i="0" sz="2400" u="none" cap="none" strike="noStrike">
              <a:solidFill>
                <a:schemeClr val="dk1"/>
              </a:solidFill>
              <a:latin typeface="Roboto"/>
              <a:ea typeface="Roboto"/>
              <a:cs typeface="Roboto"/>
              <a:sym typeface="Roboto"/>
            </a:endParaRPr>
          </a:p>
          <a:p>
            <a:pPr indent="-381000" lvl="0" marL="457200" marR="0" rtl="0" algn="l">
              <a:lnSpc>
                <a:spcPct val="150000"/>
              </a:lnSpc>
              <a:spcBef>
                <a:spcPts val="0"/>
              </a:spcBef>
              <a:spcAft>
                <a:spcPts val="0"/>
              </a:spcAft>
              <a:buClr>
                <a:schemeClr val="dk1"/>
              </a:buClr>
              <a:buSzPts val="2400"/>
              <a:buFont typeface="Roboto"/>
              <a:buAutoNum type="arabicParenR"/>
            </a:pPr>
            <a:r>
              <a:rPr b="0" i="0" lang="en-US" sz="2400" u="none" cap="none" strike="noStrike">
                <a:solidFill>
                  <a:schemeClr val="dk1"/>
                </a:solidFill>
                <a:latin typeface="Roboto"/>
                <a:ea typeface="Roboto"/>
                <a:cs typeface="Roboto"/>
                <a:sym typeface="Roboto"/>
              </a:rPr>
              <a:t>Tensorflow (and/or Keras)</a:t>
            </a:r>
            <a:endParaRPr b="0" i="0" sz="2400" u="none" cap="none" strike="noStrike">
              <a:solidFill>
                <a:schemeClr val="dk1"/>
              </a:solidFill>
              <a:latin typeface="Roboto"/>
              <a:ea typeface="Roboto"/>
              <a:cs typeface="Roboto"/>
              <a:sym typeface="Roboto"/>
            </a:endParaRPr>
          </a:p>
          <a:p>
            <a:pPr indent="-381000" lvl="0" marL="457200" marR="0" rtl="0" algn="l">
              <a:lnSpc>
                <a:spcPct val="150000"/>
              </a:lnSpc>
              <a:spcBef>
                <a:spcPts val="0"/>
              </a:spcBef>
              <a:spcAft>
                <a:spcPts val="0"/>
              </a:spcAft>
              <a:buClr>
                <a:schemeClr val="dk1"/>
              </a:buClr>
              <a:buSzPts val="2400"/>
              <a:buFont typeface="Roboto"/>
              <a:buAutoNum type="arabicParenR"/>
            </a:pPr>
            <a:r>
              <a:rPr b="0" i="0" lang="en-US" sz="2400" u="none" cap="none" strike="noStrike">
                <a:solidFill>
                  <a:schemeClr val="dk1"/>
                </a:solidFill>
                <a:latin typeface="Roboto"/>
                <a:ea typeface="Roboto"/>
                <a:cs typeface="Roboto"/>
                <a:sym typeface="Roboto"/>
              </a:rPr>
              <a:t>Scikit-Learn</a:t>
            </a:r>
            <a:endParaRPr b="0" i="0" sz="2400" u="none" cap="none" strike="noStrike">
              <a:solidFill>
                <a:schemeClr val="dk1"/>
              </a:solidFill>
              <a:latin typeface="Roboto"/>
              <a:ea typeface="Roboto"/>
              <a:cs typeface="Roboto"/>
              <a:sym typeface="Roboto"/>
            </a:endParaRPr>
          </a:p>
          <a:p>
            <a:pPr indent="-381000" lvl="0" marL="457200" marR="0" rtl="0" algn="l">
              <a:lnSpc>
                <a:spcPct val="150000"/>
              </a:lnSpc>
              <a:spcBef>
                <a:spcPts val="0"/>
              </a:spcBef>
              <a:spcAft>
                <a:spcPts val="0"/>
              </a:spcAft>
              <a:buClr>
                <a:schemeClr val="dk1"/>
              </a:buClr>
              <a:buSzPts val="2400"/>
              <a:buFont typeface="Roboto"/>
              <a:buAutoNum type="arabicParenR"/>
            </a:pPr>
            <a:r>
              <a:rPr b="0" i="0" lang="en-US" sz="2400" u="none" cap="none" strike="noStrike">
                <a:solidFill>
                  <a:schemeClr val="dk1"/>
                </a:solidFill>
                <a:latin typeface="Roboto"/>
                <a:ea typeface="Roboto"/>
                <a:cs typeface="Roboto"/>
                <a:sym typeface="Roboto"/>
              </a:rPr>
              <a:t>Matplotlib </a:t>
            </a:r>
            <a:endParaRPr b="0" i="0" sz="2400" u="none" cap="none" strike="noStrike">
              <a:solidFill>
                <a:schemeClr val="dk1"/>
              </a:solidFill>
              <a:latin typeface="Roboto"/>
              <a:ea typeface="Roboto"/>
              <a:cs typeface="Roboto"/>
              <a:sym typeface="Roboto"/>
            </a:endParaRPr>
          </a:p>
        </p:txBody>
      </p:sp>
      <p:pic>
        <p:nvPicPr>
          <p:cNvPr id="389" name="Google Shape;389;p5"/>
          <p:cNvPicPr preferRelativeResize="0"/>
          <p:nvPr/>
        </p:nvPicPr>
        <p:blipFill rotWithShape="1">
          <a:blip r:embed="rId3">
            <a:alphaModFix/>
          </a:blip>
          <a:srcRect b="0" l="16507" r="18325" t="0"/>
          <a:stretch/>
        </p:blipFill>
        <p:spPr>
          <a:xfrm>
            <a:off x="9100425" y="3710613"/>
            <a:ext cx="1862225" cy="1600200"/>
          </a:xfrm>
          <a:prstGeom prst="rect">
            <a:avLst/>
          </a:prstGeom>
          <a:noFill/>
          <a:ln>
            <a:noFill/>
          </a:ln>
        </p:spPr>
      </p:pic>
      <p:pic>
        <p:nvPicPr>
          <p:cNvPr id="390" name="Google Shape;390;p5"/>
          <p:cNvPicPr preferRelativeResize="0"/>
          <p:nvPr/>
        </p:nvPicPr>
        <p:blipFill rotWithShape="1">
          <a:blip r:embed="rId4">
            <a:alphaModFix/>
          </a:blip>
          <a:srcRect b="0" l="20926" r="25318" t="0"/>
          <a:stretch/>
        </p:blipFill>
        <p:spPr>
          <a:xfrm>
            <a:off x="7610025" y="2491887"/>
            <a:ext cx="2274076" cy="1377575"/>
          </a:xfrm>
          <a:prstGeom prst="rect">
            <a:avLst/>
          </a:prstGeom>
          <a:noFill/>
          <a:ln>
            <a:noFill/>
          </a:ln>
        </p:spPr>
      </p:pic>
      <p:pic>
        <p:nvPicPr>
          <p:cNvPr id="391" name="Google Shape;391;p5"/>
          <p:cNvPicPr preferRelativeResize="0"/>
          <p:nvPr/>
        </p:nvPicPr>
        <p:blipFill rotWithShape="1">
          <a:blip r:embed="rId5">
            <a:alphaModFix/>
          </a:blip>
          <a:srcRect b="30382" l="0" r="0" t="28675"/>
          <a:stretch/>
        </p:blipFill>
        <p:spPr>
          <a:xfrm>
            <a:off x="6203425" y="1726336"/>
            <a:ext cx="2143125" cy="8774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6"/>
          <p:cNvSpPr txBox="1"/>
          <p:nvPr>
            <p:ph type="title"/>
          </p:nvPr>
        </p:nvSpPr>
        <p:spPr>
          <a:xfrm>
            <a:off x="419725" y="3417513"/>
            <a:ext cx="11285055" cy="20511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990"/>
              <a:buNone/>
            </a:pPr>
            <a:r>
              <a:rPr lang="en-US" sz="7500">
                <a:solidFill>
                  <a:schemeClr val="dk1"/>
                </a:solidFill>
              </a:rPr>
              <a:t>Thank you</a:t>
            </a:r>
            <a:endParaRPr sz="7500">
              <a:solidFill>
                <a:schemeClr val="dk1"/>
              </a:solidFill>
            </a:endParaRPr>
          </a:p>
        </p:txBody>
      </p:sp>
      <p:sp>
        <p:nvSpPr>
          <p:cNvPr id="397" name="Google Shape;397;p6"/>
          <p:cNvSpPr txBox="1"/>
          <p:nvPr/>
        </p:nvSpPr>
        <p:spPr>
          <a:xfrm>
            <a:off x="989350" y="1079291"/>
            <a:ext cx="10178321" cy="200054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Roboto"/>
                <a:ea typeface="Roboto"/>
                <a:cs typeface="Roboto"/>
                <a:sym typeface="Roboto"/>
              </a:rPr>
              <a:t>One Drive Link:</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Roboto"/>
                <a:ea typeface="Roboto"/>
                <a:cs typeface="Roboto"/>
                <a:sym typeface="Roboto"/>
              </a:rPr>
              <a:t> https://amritavishwavidyapeetham-my.sharepoint.com/:f:/g/personal/cb_en_u4cse18310_cb_students_amrita_edu/EjaklIn5PLBOjkw3PNsN_TMBAQXT9FI1zu-FOotjkZv5LA?e=H6WqJe </a:t>
            </a:r>
            <a:endParaRPr b="0" i="0" sz="2400" u="none" cap="none" strike="noStrike">
              <a:solidFill>
                <a:schemeClr val="dk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gd3a01610e7_0_30"/>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rPr>
              <a:t>Definition and Working </a:t>
            </a:r>
            <a:endParaRPr sz="4000">
              <a:solidFill>
                <a:schemeClr val="dk1"/>
              </a:solidFill>
            </a:endParaRPr>
          </a:p>
        </p:txBody>
      </p:sp>
      <p:sp>
        <p:nvSpPr>
          <p:cNvPr id="95" name="Google Shape;95;gd3a01610e7_0_30"/>
          <p:cNvSpPr txBox="1"/>
          <p:nvPr/>
        </p:nvSpPr>
        <p:spPr>
          <a:xfrm>
            <a:off x="571500" y="1488900"/>
            <a:ext cx="11272800" cy="4248300"/>
          </a:xfrm>
          <a:prstGeom prst="rect">
            <a:avLst/>
          </a:prstGeom>
          <a:noFill/>
          <a:ln>
            <a:noFill/>
          </a:ln>
        </p:spPr>
        <p:txBody>
          <a:bodyPr anchorCtr="0" anchor="t" bIns="91425" lIns="91425" spcFirstLastPara="1" rIns="91425" wrap="square" tIns="91425">
            <a:spAutoFit/>
          </a:bodyPr>
          <a:lstStyle/>
          <a:p>
            <a:pPr indent="45720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Keystroke dynamics refers to the automated method of identifying or confirming the identity</a:t>
            </a:r>
            <a:r>
              <a:rPr lang="en-US" sz="2400">
                <a:solidFill>
                  <a:schemeClr val="dk1"/>
                </a:solidFill>
                <a:latin typeface="Times New Roman"/>
                <a:ea typeface="Times New Roman"/>
                <a:cs typeface="Times New Roman"/>
                <a:sym typeface="Times New Roman"/>
              </a:rPr>
              <a:t> </a:t>
            </a:r>
            <a:r>
              <a:rPr b="0" i="0" lang="en-US" sz="2400" u="none" cap="none" strike="noStrike">
                <a:solidFill>
                  <a:schemeClr val="dk1"/>
                </a:solidFill>
                <a:latin typeface="Times New Roman"/>
                <a:ea typeface="Times New Roman"/>
                <a:cs typeface="Times New Roman"/>
                <a:sym typeface="Times New Roman"/>
              </a:rPr>
              <a:t>of an individual based on the manner and the rhythm of typing on a keyboard. Keystroke dynamics is a behavioral biometric.</a:t>
            </a:r>
            <a:endParaRPr b="0" i="0" sz="2400" u="none" cap="none" strike="noStrike">
              <a:solidFill>
                <a:schemeClr val="dk1"/>
              </a:solidFill>
              <a:latin typeface="Times New Roman"/>
              <a:ea typeface="Times New Roman"/>
              <a:cs typeface="Times New Roman"/>
              <a:sym typeface="Times New Roman"/>
            </a:endParaRPr>
          </a:p>
          <a:p>
            <a:pPr indent="45720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45720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Times New Roman"/>
                <a:ea typeface="Times New Roman"/>
                <a:cs typeface="Times New Roman"/>
                <a:sym typeface="Times New Roman"/>
              </a:rPr>
              <a:t>How it works </a:t>
            </a:r>
            <a:r>
              <a:rPr b="0" i="0" lang="en-US" sz="2400" u="none" cap="none" strike="noStrike">
                <a:solidFill>
                  <a:schemeClr val="dk1"/>
                </a:solidFill>
                <a:latin typeface="Times New Roman"/>
                <a:ea typeface="Times New Roman"/>
                <a:cs typeface="Times New Roman"/>
                <a:sym typeface="Times New Roman"/>
              </a:rPr>
              <a:t>:</a:t>
            </a:r>
            <a:endParaRPr b="0" i="0" sz="2400" u="none" cap="none" strike="noStrike">
              <a:solidFill>
                <a:schemeClr val="dk1"/>
              </a:solidFill>
              <a:latin typeface="Times New Roman"/>
              <a:ea typeface="Times New Roman"/>
              <a:cs typeface="Times New Roman"/>
              <a:sym typeface="Times New Roman"/>
            </a:endParaRPr>
          </a:p>
          <a:p>
            <a:pPr indent="45720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The rhythm with which some sequences of characters are typed can be very person dependent.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The features used for keystroke dynamics are:</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	Press-press duration (PPD)</a:t>
            </a:r>
            <a:endParaRPr b="0" i="0" sz="2400" u="none" cap="none" strike="noStrike">
              <a:solidFill>
                <a:schemeClr val="dk1"/>
              </a:solidFill>
              <a:latin typeface="Times New Roman"/>
              <a:ea typeface="Times New Roman"/>
              <a:cs typeface="Times New Roman"/>
              <a:sym typeface="Times New Roman"/>
            </a:endParaRPr>
          </a:p>
          <a:p>
            <a:pPr indent="45720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	Hold duration (HD)</a:t>
            </a:r>
            <a:endParaRPr b="0" i="0" sz="2400" u="none" cap="none" strike="noStrike">
              <a:solidFill>
                <a:schemeClr val="dk1"/>
              </a:solidFill>
              <a:latin typeface="Times New Roman"/>
              <a:ea typeface="Times New Roman"/>
              <a:cs typeface="Times New Roman"/>
              <a:sym typeface="Times New Roman"/>
            </a:endParaRPr>
          </a:p>
          <a:p>
            <a:pPr indent="45720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	Release-press duration (RPD)</a:t>
            </a:r>
            <a:endParaRPr b="0" i="0" sz="2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gd3a01610e7_0_36"/>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rPr>
              <a:t>Definition and Working </a:t>
            </a:r>
            <a:endParaRPr sz="4000">
              <a:solidFill>
                <a:schemeClr val="dk1"/>
              </a:solidFill>
            </a:endParaRPr>
          </a:p>
        </p:txBody>
      </p:sp>
      <p:pic>
        <p:nvPicPr>
          <p:cNvPr id="101" name="Google Shape;101;gd3a01610e7_0_36"/>
          <p:cNvPicPr preferRelativeResize="0"/>
          <p:nvPr/>
        </p:nvPicPr>
        <p:blipFill rotWithShape="1">
          <a:blip r:embed="rId3">
            <a:alphaModFix/>
          </a:blip>
          <a:srcRect b="0" l="0" r="0" t="0"/>
          <a:stretch/>
        </p:blipFill>
        <p:spPr>
          <a:xfrm>
            <a:off x="1888900" y="1872425"/>
            <a:ext cx="7275626" cy="2661975"/>
          </a:xfrm>
          <a:prstGeom prst="rect">
            <a:avLst/>
          </a:prstGeom>
          <a:noFill/>
          <a:ln>
            <a:noFill/>
          </a:ln>
        </p:spPr>
      </p:pic>
      <p:sp>
        <p:nvSpPr>
          <p:cNvPr id="102" name="Google Shape;102;gd3a01610e7_0_36"/>
          <p:cNvSpPr txBox="1"/>
          <p:nvPr/>
        </p:nvSpPr>
        <p:spPr>
          <a:xfrm>
            <a:off x="932450" y="4075700"/>
            <a:ext cx="9670500" cy="1939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The image shows the duration calculations for pressing 2 keys -A and B. Here, the smaller keys represent the key press event and the larger ones represent the key release event.</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d3a01610e7_0_52"/>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Dataset</a:t>
            </a:r>
            <a:endParaRPr sz="4000">
              <a:solidFill>
                <a:schemeClr val="dk1"/>
              </a:solidFill>
              <a:latin typeface="Times New Roman"/>
              <a:ea typeface="Times New Roman"/>
              <a:cs typeface="Times New Roman"/>
              <a:sym typeface="Times New Roman"/>
            </a:endParaRPr>
          </a:p>
        </p:txBody>
      </p:sp>
      <p:sp>
        <p:nvSpPr>
          <p:cNvPr id="108" name="Google Shape;108;gd3a01610e7_0_52"/>
          <p:cNvSpPr txBox="1"/>
          <p:nvPr/>
        </p:nvSpPr>
        <p:spPr>
          <a:xfrm>
            <a:off x="828675" y="1377625"/>
            <a:ext cx="10758600" cy="498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Link:</a:t>
            </a:r>
            <a:r>
              <a:rPr lang="en-US" sz="2400">
                <a:solidFill>
                  <a:schemeClr val="dk1"/>
                </a:solidFill>
                <a:latin typeface="Times New Roman"/>
                <a:ea typeface="Times New Roman"/>
                <a:cs typeface="Times New Roman"/>
                <a:sym typeface="Times New Roman"/>
              </a:rPr>
              <a:t> </a:t>
            </a:r>
            <a:r>
              <a:rPr b="0" i="0" lang="en-US" sz="2400" u="none" cap="none" strike="noStrike">
                <a:solidFill>
                  <a:schemeClr val="dk1"/>
                </a:solidFill>
                <a:latin typeface="Times New Roman"/>
                <a:ea typeface="Times New Roman"/>
                <a:cs typeface="Times New Roman"/>
                <a:sym typeface="Times New Roman"/>
              </a:rPr>
              <a:t>https://drive.google.com/drive/folders/1LxTWXm9SQZS2Mm1nC8D_ODfJc_G4iaYl?usp=sharing</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This dataset captures typing attempts of 110 users.</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Each user has attempted 8 times to type the string ‘united states’   and the           corresponding timestamps of key press and release relative to the first key press have been captured.</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Number of rows in training dataset: 880 ( data of 110 users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No. of rows in test dataset: 220</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d3a01610e7_0_58"/>
          <p:cNvSpPr txBox="1"/>
          <p:nvPr>
            <p:ph idx="1" type="body"/>
          </p:nvPr>
        </p:nvSpPr>
        <p:spPr>
          <a:xfrm>
            <a:off x="1888912" y="287993"/>
            <a:ext cx="9776100" cy="7242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1000"/>
              </a:spcBef>
              <a:spcAft>
                <a:spcPts val="0"/>
              </a:spcAft>
              <a:buSzPts val="4800"/>
              <a:buNone/>
            </a:pPr>
            <a:r>
              <a:rPr lang="en-US" sz="4000">
                <a:solidFill>
                  <a:schemeClr val="dk1"/>
                </a:solidFill>
                <a:latin typeface="Times New Roman"/>
                <a:ea typeface="Times New Roman"/>
                <a:cs typeface="Times New Roman"/>
                <a:sym typeface="Times New Roman"/>
              </a:rPr>
              <a:t>Data Preprocessing</a:t>
            </a:r>
            <a:endParaRPr sz="4000">
              <a:solidFill>
                <a:schemeClr val="dk1"/>
              </a:solidFill>
              <a:latin typeface="Times New Roman"/>
              <a:ea typeface="Times New Roman"/>
              <a:cs typeface="Times New Roman"/>
              <a:sym typeface="Times New Roman"/>
            </a:endParaRPr>
          </a:p>
        </p:txBody>
      </p:sp>
      <p:sp>
        <p:nvSpPr>
          <p:cNvPr id="114" name="Google Shape;114;gd3a01610e7_0_58"/>
          <p:cNvSpPr txBox="1"/>
          <p:nvPr/>
        </p:nvSpPr>
        <p:spPr>
          <a:xfrm>
            <a:off x="887325" y="1678400"/>
            <a:ext cx="10777800" cy="5356500"/>
          </a:xfrm>
          <a:prstGeom prst="rect">
            <a:avLst/>
          </a:prstGeom>
          <a:noFill/>
          <a:ln>
            <a:noFill/>
          </a:ln>
        </p:spPr>
        <p:txBody>
          <a:bodyPr anchorCtr="0" anchor="t" bIns="91425" lIns="91425" spcFirstLastPara="1" rIns="91425" wrap="square" tIns="91425">
            <a:spAutoFit/>
          </a:bodyPr>
          <a:lstStyle/>
          <a:p>
            <a:pPr indent="-381000" lvl="0" marL="4572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No missing values </a:t>
            </a:r>
            <a:endParaRPr b="0" i="0" sz="24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No negative values</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Feature generation is done (data can’t be used directly)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Press-press, hold, release-press durations from this dataset.</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	PRESS – PRESS DURATION : Time between 2 continues presses.</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	RELEASE PRESS DURATION:	Time between a release of 1 key                         and press of other.</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	HOLD DURATION: Time between a press and release of a key.</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a:t>
            </a:r>
            <a:endParaRPr b="0" i="0" sz="24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gd3a01610e7_0_62"/>
          <p:cNvSpPr txBox="1"/>
          <p:nvPr>
            <p:ph idx="1" type="body"/>
          </p:nvPr>
        </p:nvSpPr>
        <p:spPr>
          <a:xfrm>
            <a:off x="1338525" y="330875"/>
            <a:ext cx="10326600" cy="681600"/>
          </a:xfrm>
          <a:prstGeom prst="rect">
            <a:avLst/>
          </a:prstGeom>
          <a:noFill/>
          <a:ln>
            <a:noFill/>
          </a:ln>
        </p:spPr>
        <p:txBody>
          <a:bodyPr anchorCtr="0" anchor="ctr" bIns="45700" lIns="91425" spcFirstLastPara="1" rIns="91425" wrap="square" tIns="45700">
            <a:normAutofit fontScale="25000" lnSpcReduction="20000"/>
          </a:bodyPr>
          <a:lstStyle/>
          <a:p>
            <a:pPr indent="0" lvl="0" marL="0" rtl="0" algn="l">
              <a:lnSpc>
                <a:spcPct val="80000"/>
              </a:lnSpc>
              <a:spcBef>
                <a:spcPts val="1000"/>
              </a:spcBef>
              <a:spcAft>
                <a:spcPts val="0"/>
              </a:spcAft>
              <a:buSzPct val="119084"/>
              <a:buNone/>
            </a:pPr>
            <a:r>
              <a:t/>
            </a:r>
            <a:endParaRPr sz="16123">
              <a:solidFill>
                <a:schemeClr val="dk1"/>
              </a:solidFill>
            </a:endParaRPr>
          </a:p>
          <a:p>
            <a:pPr indent="0" lvl="0" marL="0" rtl="0" algn="l">
              <a:lnSpc>
                <a:spcPct val="80000"/>
              </a:lnSpc>
              <a:spcBef>
                <a:spcPts val="1000"/>
              </a:spcBef>
              <a:spcAft>
                <a:spcPts val="0"/>
              </a:spcAft>
              <a:buSzPts val="4800"/>
              <a:buNone/>
            </a:pPr>
            <a:r>
              <a:t/>
            </a:r>
            <a:endParaRPr sz="4000">
              <a:solidFill>
                <a:schemeClr val="dk1"/>
              </a:solidFill>
              <a:latin typeface="Times New Roman"/>
              <a:ea typeface="Times New Roman"/>
              <a:cs typeface="Times New Roman"/>
              <a:sym typeface="Times New Roman"/>
            </a:endParaRPr>
          </a:p>
          <a:p>
            <a:pPr indent="0" lvl="0" marL="0" rtl="0" algn="l">
              <a:lnSpc>
                <a:spcPct val="80000"/>
              </a:lnSpc>
              <a:spcBef>
                <a:spcPts val="1000"/>
              </a:spcBef>
              <a:spcAft>
                <a:spcPts val="0"/>
              </a:spcAft>
              <a:buSzPct val="119084"/>
              <a:buNone/>
            </a:pPr>
            <a:r>
              <a:rPr lang="en-US" sz="16123">
                <a:solidFill>
                  <a:schemeClr val="dk1"/>
                </a:solidFill>
                <a:latin typeface="Times New Roman"/>
                <a:ea typeface="Times New Roman"/>
                <a:cs typeface="Times New Roman"/>
                <a:sym typeface="Times New Roman"/>
              </a:rPr>
              <a:t>   Exploratory Data Analysis (EDA)</a:t>
            </a:r>
            <a:endParaRPr sz="4000">
              <a:solidFill>
                <a:schemeClr val="dk1"/>
              </a:solidFill>
              <a:latin typeface="Times New Roman"/>
              <a:ea typeface="Times New Roman"/>
              <a:cs typeface="Times New Roman"/>
              <a:sym typeface="Times New Roman"/>
            </a:endParaRPr>
          </a:p>
          <a:p>
            <a:pPr indent="0" lvl="0" marL="0" rtl="0" algn="l">
              <a:lnSpc>
                <a:spcPct val="80000"/>
              </a:lnSpc>
              <a:spcBef>
                <a:spcPts val="1000"/>
              </a:spcBef>
              <a:spcAft>
                <a:spcPts val="0"/>
              </a:spcAft>
              <a:buSzPts val="4800"/>
              <a:buNone/>
            </a:pPr>
            <a:r>
              <a:t/>
            </a:r>
            <a:endParaRPr sz="4000">
              <a:solidFill>
                <a:schemeClr val="dk1"/>
              </a:solidFill>
              <a:latin typeface="Times New Roman"/>
              <a:ea typeface="Times New Roman"/>
              <a:cs typeface="Times New Roman"/>
              <a:sym typeface="Times New Roman"/>
            </a:endParaRPr>
          </a:p>
        </p:txBody>
      </p:sp>
      <p:sp>
        <p:nvSpPr>
          <p:cNvPr id="120" name="Google Shape;120;gd3a01610e7_0_62"/>
          <p:cNvSpPr txBox="1"/>
          <p:nvPr/>
        </p:nvSpPr>
        <p:spPr>
          <a:xfrm>
            <a:off x="496300" y="1895000"/>
            <a:ext cx="11008800" cy="498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Considering the first 5 of the 110 users i.e. 5x8 = 40 typing patterns.</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Times New Roman"/>
                <a:ea typeface="Times New Roman"/>
                <a:cs typeface="Times New Roman"/>
                <a:sym typeface="Times New Roman"/>
              </a:rPr>
              <a:t>Swarm plot: </a:t>
            </a:r>
            <a:r>
              <a:rPr b="0" i="0" lang="en-US" sz="2400" u="none" cap="none" strike="noStrike">
                <a:solidFill>
                  <a:schemeClr val="dk1"/>
                </a:solidFill>
                <a:latin typeface="Times New Roman"/>
                <a:ea typeface="Times New Roman"/>
                <a:cs typeface="Times New Roman"/>
                <a:sym typeface="Times New Roman"/>
              </a:rPr>
              <a:t>Swarm plots depict all the data points. Swarm plots attempt to avoid obscuring points by calculating non-overlapping positions instead of adding random jitter.</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Using seaborn’s swarm plot function, we can generate swarm plots of release-press, press-press, and hold duration for these 5 users.</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